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Lst>
  <p:sldSz cy="5143500" cx="9144000"/>
  <p:notesSz cx="6858000" cy="9144000"/>
  <p:embeddedFontLst>
    <p:embeddedFont>
      <p:font typeface="Kanit Medium"/>
      <p:regular r:id="rId34"/>
      <p:bold r:id="rId35"/>
      <p:italic r:id="rId36"/>
      <p:boldItalic r:id="rId37"/>
    </p:embeddedFont>
    <p:embeddedFont>
      <p:font typeface="Helvetica Neue"/>
      <p:regular r:id="rId38"/>
      <p:bold r:id="rId39"/>
      <p:italic r:id="rId40"/>
      <p:boldItalic r:id="rId41"/>
    </p:embeddedFont>
    <p:embeddedFont>
      <p:font typeface="Kanit"/>
      <p:regular r:id="rId42"/>
      <p:bold r:id="rId43"/>
      <p:italic r:id="rId44"/>
      <p:boldItalic r:id="rId45"/>
    </p:embeddedFont>
    <p:embeddedFont>
      <p:font typeface="Open Sans"/>
      <p:regular r:id="rId46"/>
      <p:bold r:id="rId47"/>
      <p:italic r:id="rId48"/>
      <p:boldItalic r:id="rId4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HelveticaNeue-italic.fntdata"/><Relationship Id="rId42" Type="http://schemas.openxmlformats.org/officeDocument/2006/relationships/font" Target="fonts/Kanit-regular.fntdata"/><Relationship Id="rId41" Type="http://schemas.openxmlformats.org/officeDocument/2006/relationships/font" Target="fonts/HelveticaNeue-boldItalic.fntdata"/><Relationship Id="rId44" Type="http://schemas.openxmlformats.org/officeDocument/2006/relationships/font" Target="fonts/Kanit-italic.fntdata"/><Relationship Id="rId43" Type="http://schemas.openxmlformats.org/officeDocument/2006/relationships/font" Target="fonts/Kanit-bold.fntdata"/><Relationship Id="rId46" Type="http://schemas.openxmlformats.org/officeDocument/2006/relationships/font" Target="fonts/OpenSans-regular.fntdata"/><Relationship Id="rId45" Type="http://schemas.openxmlformats.org/officeDocument/2006/relationships/font" Target="fonts/Kanit-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OpenSans-italic.fntdata"/><Relationship Id="rId47" Type="http://schemas.openxmlformats.org/officeDocument/2006/relationships/font" Target="fonts/OpenSans-bold.fntdata"/><Relationship Id="rId49" Type="http://schemas.openxmlformats.org/officeDocument/2006/relationships/font" Target="fonts/OpenSans-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font" Target="fonts/KanitMedium-bold.fntdata"/><Relationship Id="rId34" Type="http://schemas.openxmlformats.org/officeDocument/2006/relationships/font" Target="fonts/KanitMedium-regular.fntdata"/><Relationship Id="rId37" Type="http://schemas.openxmlformats.org/officeDocument/2006/relationships/font" Target="fonts/KanitMedium-boldItalic.fntdata"/><Relationship Id="rId36" Type="http://schemas.openxmlformats.org/officeDocument/2006/relationships/font" Target="fonts/KanitMedium-italic.fntdata"/><Relationship Id="rId39" Type="http://schemas.openxmlformats.org/officeDocument/2006/relationships/font" Target="fonts/HelveticaNeue-bold.fntdata"/><Relationship Id="rId38" Type="http://schemas.openxmlformats.org/officeDocument/2006/relationships/font" Target="fonts/HelveticaNeue-regular.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10740de894c_1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10740de894c_1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10740de894c_1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10740de894c_1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107bda21fdd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107bda21fdd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10740de894c_1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10740de894c_1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1170ff91b04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1170ff91b04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10740de894c_1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10740de894c_1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10740de894c_1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10740de894c_1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1170ff91b04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1170ff91b04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10740de894c_1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10740de894c_1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10740de894c_1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10740de894c_1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109c5f253d4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109c5f253d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10740de894c_1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10740de894c_1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1170ff91b04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1170ff91b04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10740de894c_1_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10740de894c_1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10740de894c_1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10740de894c_1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10740de894c_1_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10740de894c_1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10740de894c_1_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10740de894c_1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10740de894c_1_2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10740de894c_1_2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10740de894c_1_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10740de894c_1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10740de894c_1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10740de894c_1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10553dea70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10553dea70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10740de894c_1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10740de894c_1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10740de894c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10740de894c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1170ff91b0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1170ff91b0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10740de894c_1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10740de894c_1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10740de894c_1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10740de894c_1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107bda21fdd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107bda21fdd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1.png"/><Relationship Id="rId4" Type="http://schemas.openxmlformats.org/officeDocument/2006/relationships/image" Target="../media/image29.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8" name="Shape 18"/>
        <p:cNvGrpSpPr/>
        <p:nvPr/>
      </p:nvGrpSpPr>
      <p:grpSpPr>
        <a:xfrm>
          <a:off x="0" y="0"/>
          <a:ext cx="0" cy="0"/>
          <a:chOff x="0" y="0"/>
          <a:chExt cx="0" cy="0"/>
        </a:xfrm>
      </p:grpSpPr>
      <p:pic>
        <p:nvPicPr>
          <p:cNvPr id="19" name="Google Shape;19;p2"/>
          <p:cNvPicPr preferRelativeResize="0"/>
          <p:nvPr/>
        </p:nvPicPr>
        <p:blipFill>
          <a:blip r:embed="rId2">
            <a:alphaModFix/>
          </a:blip>
          <a:stretch>
            <a:fillRect/>
          </a:stretch>
        </p:blipFill>
        <p:spPr>
          <a:xfrm>
            <a:off x="609600" y="400050"/>
            <a:ext cx="8001000" cy="1593056"/>
          </a:xfrm>
          <a:prstGeom prst="rect">
            <a:avLst/>
          </a:prstGeom>
          <a:noFill/>
          <a:ln>
            <a:noFill/>
          </a:ln>
        </p:spPr>
      </p:pic>
      <p:sp>
        <p:nvSpPr>
          <p:cNvPr id="20" name="Google Shape;20;p2"/>
          <p:cNvSpPr txBox="1"/>
          <p:nvPr>
            <p:ph idx="1" type="subTitle"/>
          </p:nvPr>
        </p:nvSpPr>
        <p:spPr>
          <a:xfrm>
            <a:off x="1905000" y="2171700"/>
            <a:ext cx="5334000" cy="800100"/>
          </a:xfrm>
          <a:prstGeom prst="rect">
            <a:avLst/>
          </a:prstGeom>
        </p:spPr>
        <p:txBody>
          <a:bodyPr anchorCtr="0" anchor="ctr" bIns="91425" lIns="91425" spcFirstLastPara="1" rIns="91425" wrap="square" tIns="91425">
            <a:noAutofit/>
          </a:bodyPr>
          <a:lstStyle>
            <a:lvl1pPr lvl="0" algn="ctr">
              <a:spcBef>
                <a:spcPts val="0"/>
              </a:spcBef>
              <a:spcAft>
                <a:spcPts val="0"/>
              </a:spcAft>
              <a:buClr>
                <a:srgbClr val="000000"/>
              </a:buClr>
              <a:buSzPts val="2800"/>
              <a:buNone/>
              <a:defRPr sz="2800">
                <a:solidFill>
                  <a:srgbClr val="000000"/>
                </a:solidFill>
              </a:defRPr>
            </a:lvl1pPr>
            <a:lvl2pPr lvl="1" algn="ctr">
              <a:spcBef>
                <a:spcPts val="0"/>
              </a:spcBef>
              <a:spcAft>
                <a:spcPts val="0"/>
              </a:spcAft>
              <a:buClr>
                <a:schemeClr val="dk2"/>
              </a:buClr>
              <a:buSzPts val="3000"/>
              <a:buNone/>
              <a:defRPr sz="3000">
                <a:solidFill>
                  <a:schemeClr val="dk2"/>
                </a:solidFill>
              </a:defRPr>
            </a:lvl2pPr>
            <a:lvl3pPr lvl="2" algn="ctr">
              <a:spcBef>
                <a:spcPts val="0"/>
              </a:spcBef>
              <a:spcAft>
                <a:spcPts val="0"/>
              </a:spcAft>
              <a:buClr>
                <a:schemeClr val="dk2"/>
              </a:buClr>
              <a:buSzPts val="3000"/>
              <a:buNone/>
              <a:defRPr sz="3000">
                <a:solidFill>
                  <a:schemeClr val="dk2"/>
                </a:solidFill>
              </a:defRPr>
            </a:lvl3pPr>
            <a:lvl4pPr lvl="3" algn="ctr">
              <a:spcBef>
                <a:spcPts val="0"/>
              </a:spcBef>
              <a:spcAft>
                <a:spcPts val="0"/>
              </a:spcAft>
              <a:buClr>
                <a:schemeClr val="dk2"/>
              </a:buClr>
              <a:buSzPts val="3000"/>
              <a:buNone/>
              <a:defRPr sz="3000">
                <a:solidFill>
                  <a:schemeClr val="dk2"/>
                </a:solidFill>
              </a:defRPr>
            </a:lvl4pPr>
            <a:lvl5pPr lvl="4" algn="ctr">
              <a:spcBef>
                <a:spcPts val="0"/>
              </a:spcBef>
              <a:spcAft>
                <a:spcPts val="0"/>
              </a:spcAft>
              <a:buClr>
                <a:schemeClr val="dk2"/>
              </a:buClr>
              <a:buSzPts val="3000"/>
              <a:buNone/>
              <a:defRPr sz="3000">
                <a:solidFill>
                  <a:schemeClr val="dk2"/>
                </a:solidFill>
              </a:defRPr>
            </a:lvl5pPr>
            <a:lvl6pPr lvl="5" algn="ctr">
              <a:spcBef>
                <a:spcPts val="0"/>
              </a:spcBef>
              <a:spcAft>
                <a:spcPts val="0"/>
              </a:spcAft>
              <a:buClr>
                <a:schemeClr val="dk2"/>
              </a:buClr>
              <a:buSzPts val="3000"/>
              <a:buNone/>
              <a:defRPr sz="3000">
                <a:solidFill>
                  <a:schemeClr val="dk2"/>
                </a:solidFill>
              </a:defRPr>
            </a:lvl6pPr>
            <a:lvl7pPr lvl="6" algn="ctr">
              <a:spcBef>
                <a:spcPts val="0"/>
              </a:spcBef>
              <a:spcAft>
                <a:spcPts val="0"/>
              </a:spcAft>
              <a:buClr>
                <a:schemeClr val="dk2"/>
              </a:buClr>
              <a:buSzPts val="3000"/>
              <a:buNone/>
              <a:defRPr sz="3000">
                <a:solidFill>
                  <a:schemeClr val="dk2"/>
                </a:solidFill>
              </a:defRPr>
            </a:lvl7pPr>
            <a:lvl8pPr lvl="7" algn="ctr">
              <a:spcBef>
                <a:spcPts val="0"/>
              </a:spcBef>
              <a:spcAft>
                <a:spcPts val="0"/>
              </a:spcAft>
              <a:buClr>
                <a:schemeClr val="dk2"/>
              </a:buClr>
              <a:buSzPts val="3000"/>
              <a:buNone/>
              <a:defRPr sz="3000">
                <a:solidFill>
                  <a:schemeClr val="dk2"/>
                </a:solidFill>
              </a:defRPr>
            </a:lvl8pPr>
            <a:lvl9pPr lvl="8" algn="ctr">
              <a:spcBef>
                <a:spcPts val="0"/>
              </a:spcBef>
              <a:spcAft>
                <a:spcPts val="0"/>
              </a:spcAft>
              <a:buClr>
                <a:schemeClr val="dk2"/>
              </a:buClr>
              <a:buSzPts val="3000"/>
              <a:buNone/>
              <a:defRPr sz="3000">
                <a:solidFill>
                  <a:schemeClr val="dk2"/>
                </a:solidFill>
              </a:defRPr>
            </a:lvl9pPr>
          </a:lstStyle>
          <a:p/>
        </p:txBody>
      </p:sp>
      <p:sp>
        <p:nvSpPr>
          <p:cNvPr id="21" name="Google Shape;21;p2"/>
          <p:cNvSpPr txBox="1"/>
          <p:nvPr>
            <p:ph type="ctrTitle"/>
          </p:nvPr>
        </p:nvSpPr>
        <p:spPr>
          <a:xfrm>
            <a:off x="685800" y="800100"/>
            <a:ext cx="7772400" cy="10857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rgbClr val="005EF6"/>
              </a:buClr>
              <a:buSzPts val="4000"/>
              <a:buFont typeface="Open Sans"/>
              <a:buNone/>
              <a:defRPr b="0" sz="4000">
                <a:solidFill>
                  <a:srgbClr val="005EF6"/>
                </a:solidFill>
                <a:latin typeface="Open Sans"/>
                <a:ea typeface="Open Sans"/>
                <a:cs typeface="Open Sans"/>
                <a:sym typeface="Open Sans"/>
              </a:defRPr>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p:txBody>
      </p:sp>
      <p:sp>
        <p:nvSpPr>
          <p:cNvPr id="22" name="Google Shape;22;p2"/>
          <p:cNvSpPr txBox="1"/>
          <p:nvPr>
            <p:ph idx="2" type="subTitle"/>
          </p:nvPr>
        </p:nvSpPr>
        <p:spPr>
          <a:xfrm>
            <a:off x="1524000" y="3543300"/>
            <a:ext cx="6019800" cy="5715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000000"/>
              </a:buClr>
              <a:buSzPts val="2800"/>
              <a:buNone/>
              <a:defRPr sz="2800">
                <a:solidFill>
                  <a:srgbClr val="000000"/>
                </a:solidFill>
              </a:defRPr>
            </a:lvl1pPr>
            <a:lvl2pPr lvl="1" rtl="0" algn="ctr">
              <a:spcBef>
                <a:spcPts val="0"/>
              </a:spcBef>
              <a:spcAft>
                <a:spcPts val="0"/>
              </a:spcAft>
              <a:buClr>
                <a:schemeClr val="dk2"/>
              </a:buClr>
              <a:buSzPts val="3000"/>
              <a:buNone/>
              <a:defRPr sz="3000">
                <a:solidFill>
                  <a:schemeClr val="dk2"/>
                </a:solidFill>
              </a:defRPr>
            </a:lvl2pPr>
            <a:lvl3pPr lvl="2" rtl="0" algn="ctr">
              <a:spcBef>
                <a:spcPts val="0"/>
              </a:spcBef>
              <a:spcAft>
                <a:spcPts val="0"/>
              </a:spcAft>
              <a:buClr>
                <a:schemeClr val="dk2"/>
              </a:buClr>
              <a:buSzPts val="3000"/>
              <a:buNone/>
              <a:defRPr sz="3000">
                <a:solidFill>
                  <a:schemeClr val="dk2"/>
                </a:solidFill>
              </a:defRPr>
            </a:lvl3pPr>
            <a:lvl4pPr lvl="3" rtl="0" algn="ctr">
              <a:spcBef>
                <a:spcPts val="0"/>
              </a:spcBef>
              <a:spcAft>
                <a:spcPts val="0"/>
              </a:spcAft>
              <a:buClr>
                <a:schemeClr val="dk2"/>
              </a:buClr>
              <a:buSzPts val="3000"/>
              <a:buNone/>
              <a:defRPr sz="3000">
                <a:solidFill>
                  <a:schemeClr val="dk2"/>
                </a:solidFill>
              </a:defRPr>
            </a:lvl4pPr>
            <a:lvl5pPr lvl="4" rtl="0" algn="ctr">
              <a:spcBef>
                <a:spcPts val="0"/>
              </a:spcBef>
              <a:spcAft>
                <a:spcPts val="0"/>
              </a:spcAft>
              <a:buClr>
                <a:schemeClr val="dk2"/>
              </a:buClr>
              <a:buSzPts val="3000"/>
              <a:buNone/>
              <a:defRPr sz="3000">
                <a:solidFill>
                  <a:schemeClr val="dk2"/>
                </a:solidFill>
              </a:defRPr>
            </a:lvl5pPr>
            <a:lvl6pPr lvl="5" rtl="0" algn="ctr">
              <a:spcBef>
                <a:spcPts val="0"/>
              </a:spcBef>
              <a:spcAft>
                <a:spcPts val="0"/>
              </a:spcAft>
              <a:buClr>
                <a:schemeClr val="dk2"/>
              </a:buClr>
              <a:buSzPts val="3000"/>
              <a:buNone/>
              <a:defRPr sz="3000">
                <a:solidFill>
                  <a:schemeClr val="dk2"/>
                </a:solidFill>
              </a:defRPr>
            </a:lvl6pPr>
            <a:lvl7pPr lvl="6" rtl="0" algn="ctr">
              <a:spcBef>
                <a:spcPts val="0"/>
              </a:spcBef>
              <a:spcAft>
                <a:spcPts val="0"/>
              </a:spcAft>
              <a:buClr>
                <a:schemeClr val="dk2"/>
              </a:buClr>
              <a:buSzPts val="3000"/>
              <a:buNone/>
              <a:defRPr sz="3000">
                <a:solidFill>
                  <a:schemeClr val="dk2"/>
                </a:solidFill>
              </a:defRPr>
            </a:lvl7pPr>
            <a:lvl8pPr lvl="7" rtl="0" algn="ctr">
              <a:spcBef>
                <a:spcPts val="0"/>
              </a:spcBef>
              <a:spcAft>
                <a:spcPts val="0"/>
              </a:spcAft>
              <a:buClr>
                <a:schemeClr val="dk2"/>
              </a:buClr>
              <a:buSzPts val="3000"/>
              <a:buNone/>
              <a:defRPr sz="3000">
                <a:solidFill>
                  <a:schemeClr val="dk2"/>
                </a:solidFill>
              </a:defRPr>
            </a:lvl8pPr>
            <a:lvl9pPr lvl="8" rtl="0" algn="ctr">
              <a:spcBef>
                <a:spcPts val="0"/>
              </a:spcBef>
              <a:spcAft>
                <a:spcPts val="0"/>
              </a:spcAft>
              <a:buClr>
                <a:schemeClr val="dk2"/>
              </a:buClr>
              <a:buSzPts val="3000"/>
              <a:buNone/>
              <a:defRPr sz="3000">
                <a:solidFill>
                  <a:schemeClr val="dk2"/>
                </a:solidFill>
              </a:defRPr>
            </a:lvl9pPr>
          </a:lstStyle>
          <a:p/>
        </p:txBody>
      </p:sp>
      <p:sp>
        <p:nvSpPr>
          <p:cNvPr id="23" name="Google Shape;23;p2"/>
          <p:cNvSpPr txBox="1"/>
          <p:nvPr>
            <p:ph idx="3" type="subTitle"/>
          </p:nvPr>
        </p:nvSpPr>
        <p:spPr>
          <a:xfrm>
            <a:off x="2133600" y="3028950"/>
            <a:ext cx="4876800" cy="457200"/>
          </a:xfrm>
          <a:prstGeom prst="rect">
            <a:avLst/>
          </a:prstGeom>
        </p:spPr>
        <p:txBody>
          <a:bodyPr anchorCtr="0" anchor="ctr" bIns="91425" lIns="91425" spcFirstLastPara="1" rIns="91425" wrap="square" tIns="91425">
            <a:noAutofit/>
          </a:bodyPr>
          <a:lstStyle>
            <a:lvl1pPr lvl="0" rtl="0" algn="ctr">
              <a:spcBef>
                <a:spcPts val="600"/>
              </a:spcBef>
              <a:spcAft>
                <a:spcPts val="0"/>
              </a:spcAft>
              <a:buNone/>
              <a:defRPr sz="1800"/>
            </a:lvl1pPr>
            <a:lvl2pPr lvl="1" rtl="0" algn="ctr">
              <a:spcBef>
                <a:spcPts val="600"/>
              </a:spcBef>
              <a:spcAft>
                <a:spcPts val="0"/>
              </a:spcAft>
              <a:buNone/>
              <a:defRPr/>
            </a:lvl2pPr>
            <a:lvl3pPr lvl="2" rtl="0" algn="ctr">
              <a:spcBef>
                <a:spcPts val="600"/>
              </a:spcBef>
              <a:spcAft>
                <a:spcPts val="0"/>
              </a:spcAft>
              <a:buNone/>
              <a:defRPr/>
            </a:lvl3pPr>
            <a:lvl4pPr lvl="3" rtl="0" algn="ctr">
              <a:spcBef>
                <a:spcPts val="600"/>
              </a:spcBef>
              <a:spcAft>
                <a:spcPts val="0"/>
              </a:spcAft>
              <a:buNone/>
              <a:defRPr/>
            </a:lvl4pPr>
            <a:lvl5pPr lvl="4" rtl="0" algn="ctr">
              <a:spcBef>
                <a:spcPts val="600"/>
              </a:spcBef>
              <a:spcAft>
                <a:spcPts val="0"/>
              </a:spcAft>
              <a:buNone/>
              <a:defRPr/>
            </a:lvl5pPr>
            <a:lvl6pPr lvl="5" rtl="0" algn="ctr">
              <a:spcBef>
                <a:spcPts val="600"/>
              </a:spcBef>
              <a:spcAft>
                <a:spcPts val="0"/>
              </a:spcAft>
              <a:buNone/>
              <a:defRPr/>
            </a:lvl6pPr>
            <a:lvl7pPr lvl="6" rtl="0" algn="ctr">
              <a:spcBef>
                <a:spcPts val="600"/>
              </a:spcBef>
              <a:spcAft>
                <a:spcPts val="0"/>
              </a:spcAft>
              <a:buNone/>
              <a:defRPr/>
            </a:lvl7pPr>
            <a:lvl8pPr lvl="7" rtl="0" algn="ctr">
              <a:spcBef>
                <a:spcPts val="600"/>
              </a:spcBef>
              <a:spcAft>
                <a:spcPts val="0"/>
              </a:spcAft>
              <a:buNone/>
              <a:defRPr/>
            </a:lvl8pPr>
            <a:lvl9pPr lvl="8" algn="ctr">
              <a:spcBef>
                <a:spcPts val="600"/>
              </a:spcBef>
              <a:spcAft>
                <a:spcPts val="0"/>
              </a:spcAft>
              <a:buNone/>
              <a:defRPr/>
            </a:lvl9pPr>
          </a:lstStyle>
          <a:p/>
        </p:txBody>
      </p:sp>
      <p:sp>
        <p:nvSpPr>
          <p:cNvPr id="24" name="Google Shape;24;p2"/>
          <p:cNvSpPr txBox="1"/>
          <p:nvPr>
            <p:ph idx="12" type="sldNum"/>
          </p:nvPr>
        </p:nvSpPr>
        <p:spPr>
          <a:xfrm>
            <a:off x="8671500" y="4978575"/>
            <a:ext cx="472500" cy="165000"/>
          </a:xfrm>
          <a:prstGeom prst="rect">
            <a:avLst/>
          </a:prstGeom>
        </p:spPr>
        <p:txBody>
          <a:bodyPr anchorCtr="0" anchor="ctr" bIns="91425" lIns="91425" spcFirstLastPara="1" rIns="91425" wrap="square" tIns="91425">
            <a:noAutofit/>
          </a:bodyPr>
          <a:lstStyle>
            <a:lvl1pPr lvl="0" rtl="0" algn="ctr">
              <a:buNone/>
              <a:defRPr sz="1100">
                <a:solidFill>
                  <a:srgbClr val="980000"/>
                </a:solidFill>
                <a:latin typeface="Open Sans"/>
                <a:ea typeface="Open Sans"/>
                <a:cs typeface="Open Sans"/>
                <a:sym typeface="Open Sans"/>
              </a:defRPr>
            </a:lvl1pPr>
            <a:lvl2pPr lvl="1" rtl="0" algn="ctr">
              <a:buNone/>
              <a:defRPr sz="1100">
                <a:solidFill>
                  <a:srgbClr val="980000"/>
                </a:solidFill>
                <a:latin typeface="Open Sans"/>
                <a:ea typeface="Open Sans"/>
                <a:cs typeface="Open Sans"/>
                <a:sym typeface="Open Sans"/>
              </a:defRPr>
            </a:lvl2pPr>
            <a:lvl3pPr lvl="2" rtl="0" algn="ctr">
              <a:buNone/>
              <a:defRPr sz="1100">
                <a:solidFill>
                  <a:srgbClr val="980000"/>
                </a:solidFill>
                <a:latin typeface="Open Sans"/>
                <a:ea typeface="Open Sans"/>
                <a:cs typeface="Open Sans"/>
                <a:sym typeface="Open Sans"/>
              </a:defRPr>
            </a:lvl3pPr>
            <a:lvl4pPr lvl="3" rtl="0" algn="ctr">
              <a:buNone/>
              <a:defRPr sz="1100">
                <a:solidFill>
                  <a:srgbClr val="980000"/>
                </a:solidFill>
                <a:latin typeface="Open Sans"/>
                <a:ea typeface="Open Sans"/>
                <a:cs typeface="Open Sans"/>
                <a:sym typeface="Open Sans"/>
              </a:defRPr>
            </a:lvl4pPr>
            <a:lvl5pPr lvl="4" rtl="0" algn="ctr">
              <a:buNone/>
              <a:defRPr sz="1100">
                <a:solidFill>
                  <a:srgbClr val="980000"/>
                </a:solidFill>
                <a:latin typeface="Open Sans"/>
                <a:ea typeface="Open Sans"/>
                <a:cs typeface="Open Sans"/>
                <a:sym typeface="Open Sans"/>
              </a:defRPr>
            </a:lvl5pPr>
            <a:lvl6pPr lvl="5" rtl="0" algn="ctr">
              <a:buNone/>
              <a:defRPr sz="1100">
                <a:solidFill>
                  <a:srgbClr val="980000"/>
                </a:solidFill>
                <a:latin typeface="Open Sans"/>
                <a:ea typeface="Open Sans"/>
                <a:cs typeface="Open Sans"/>
                <a:sym typeface="Open Sans"/>
              </a:defRPr>
            </a:lvl6pPr>
            <a:lvl7pPr lvl="6" rtl="0" algn="ctr">
              <a:buNone/>
              <a:defRPr sz="1100">
                <a:solidFill>
                  <a:srgbClr val="980000"/>
                </a:solidFill>
                <a:latin typeface="Open Sans"/>
                <a:ea typeface="Open Sans"/>
                <a:cs typeface="Open Sans"/>
                <a:sym typeface="Open Sans"/>
              </a:defRPr>
            </a:lvl7pPr>
            <a:lvl8pPr lvl="7" rtl="0" algn="ctr">
              <a:buNone/>
              <a:defRPr sz="1100">
                <a:solidFill>
                  <a:srgbClr val="980000"/>
                </a:solidFill>
                <a:latin typeface="Open Sans"/>
                <a:ea typeface="Open Sans"/>
                <a:cs typeface="Open Sans"/>
                <a:sym typeface="Open Sans"/>
              </a:defRPr>
            </a:lvl8pPr>
            <a:lvl9pPr lvl="8" rtl="0" algn="ctr">
              <a:buNone/>
              <a:defRPr sz="1100">
                <a:solidFill>
                  <a:srgbClr val="980000"/>
                </a:solidFill>
                <a:latin typeface="Open Sans"/>
                <a:ea typeface="Open Sans"/>
                <a:cs typeface="Open Sans"/>
                <a:sym typeface="Open Sans"/>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9" name="Shape 59"/>
        <p:cNvGrpSpPr/>
        <p:nvPr/>
      </p:nvGrpSpPr>
      <p:grpSpPr>
        <a:xfrm>
          <a:off x="0" y="0"/>
          <a:ext cx="0" cy="0"/>
          <a:chOff x="0" y="0"/>
          <a:chExt cx="0" cy="0"/>
        </a:xfrm>
      </p:grpSpPr>
      <p:sp>
        <p:nvSpPr>
          <p:cNvPr id="60" name="Google Shape;60;p11"/>
          <p:cNvSpPr txBox="1"/>
          <p:nvPr>
            <p:ph type="title"/>
          </p:nvPr>
        </p:nvSpPr>
        <p:spPr>
          <a:xfrm>
            <a:off x="457200" y="171450"/>
            <a:ext cx="8229600" cy="7428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Clr>
                <a:srgbClr val="005EF6"/>
              </a:buClr>
              <a:buSzPts val="3600"/>
              <a:buNone/>
              <a:defRPr i="0" sz="4000" u="none" cap="none" strike="noStrike">
                <a:solidFill>
                  <a:srgbClr val="005EF6"/>
                </a:solidFill>
              </a:defRPr>
            </a:lvl1pPr>
            <a:lvl2pPr lvl="1" marR="0" rtl="0" algn="ctr">
              <a:spcBef>
                <a:spcPts val="0"/>
              </a:spcBef>
              <a:spcAft>
                <a:spcPts val="0"/>
              </a:spcAft>
              <a:buSzPts val="3600"/>
              <a:buNone/>
              <a:defRPr b="0" i="0" sz="4000" u="none" cap="none" strike="noStrike">
                <a:solidFill>
                  <a:schemeClr val="dk2"/>
                </a:solidFill>
                <a:latin typeface="Arial"/>
                <a:ea typeface="Arial"/>
                <a:cs typeface="Arial"/>
                <a:sym typeface="Arial"/>
              </a:defRPr>
            </a:lvl2pPr>
            <a:lvl3pPr lvl="2" marR="0" rtl="0" algn="ctr">
              <a:spcBef>
                <a:spcPts val="0"/>
              </a:spcBef>
              <a:spcAft>
                <a:spcPts val="0"/>
              </a:spcAft>
              <a:buSzPts val="3600"/>
              <a:buNone/>
              <a:defRPr b="0" i="0" sz="4000" u="none" cap="none" strike="noStrike">
                <a:solidFill>
                  <a:schemeClr val="dk2"/>
                </a:solidFill>
                <a:latin typeface="Arial"/>
                <a:ea typeface="Arial"/>
                <a:cs typeface="Arial"/>
                <a:sym typeface="Arial"/>
              </a:defRPr>
            </a:lvl3pPr>
            <a:lvl4pPr lvl="3" marR="0" rtl="0" algn="ctr">
              <a:spcBef>
                <a:spcPts val="0"/>
              </a:spcBef>
              <a:spcAft>
                <a:spcPts val="0"/>
              </a:spcAft>
              <a:buSzPts val="3600"/>
              <a:buNone/>
              <a:defRPr b="0" i="0" sz="4000" u="none" cap="none" strike="noStrike">
                <a:solidFill>
                  <a:schemeClr val="dk2"/>
                </a:solidFill>
                <a:latin typeface="Arial"/>
                <a:ea typeface="Arial"/>
                <a:cs typeface="Arial"/>
                <a:sym typeface="Arial"/>
              </a:defRPr>
            </a:lvl4pPr>
            <a:lvl5pPr lvl="4" marR="0" rtl="0" algn="ctr">
              <a:spcBef>
                <a:spcPts val="0"/>
              </a:spcBef>
              <a:spcAft>
                <a:spcPts val="0"/>
              </a:spcAft>
              <a:buSzPts val="3600"/>
              <a:buNone/>
              <a:defRPr b="0" i="0" sz="4000" u="none" cap="none" strike="noStrike">
                <a:solidFill>
                  <a:schemeClr val="dk2"/>
                </a:solidFill>
                <a:latin typeface="Arial"/>
                <a:ea typeface="Arial"/>
                <a:cs typeface="Arial"/>
                <a:sym typeface="Arial"/>
              </a:defRPr>
            </a:lvl5pPr>
            <a:lvl6pPr lvl="5" marR="0" rtl="0" algn="ctr">
              <a:spcBef>
                <a:spcPts val="0"/>
              </a:spcBef>
              <a:spcAft>
                <a:spcPts val="0"/>
              </a:spcAft>
              <a:buSzPts val="3600"/>
              <a:buNone/>
              <a:defRPr b="0" i="0" sz="4000" u="none" cap="none" strike="noStrike">
                <a:solidFill>
                  <a:schemeClr val="dk2"/>
                </a:solidFill>
                <a:latin typeface="Arial"/>
                <a:ea typeface="Arial"/>
                <a:cs typeface="Arial"/>
                <a:sym typeface="Arial"/>
              </a:defRPr>
            </a:lvl6pPr>
            <a:lvl7pPr lvl="6" marR="0" rtl="0" algn="ctr">
              <a:spcBef>
                <a:spcPts val="0"/>
              </a:spcBef>
              <a:spcAft>
                <a:spcPts val="0"/>
              </a:spcAft>
              <a:buSzPts val="3600"/>
              <a:buNone/>
              <a:defRPr b="0" i="0" sz="4000" u="none" cap="none" strike="noStrike">
                <a:solidFill>
                  <a:schemeClr val="dk2"/>
                </a:solidFill>
                <a:latin typeface="Arial"/>
                <a:ea typeface="Arial"/>
                <a:cs typeface="Arial"/>
                <a:sym typeface="Arial"/>
              </a:defRPr>
            </a:lvl7pPr>
            <a:lvl8pPr lvl="7" marR="0" rtl="0" algn="ctr">
              <a:spcBef>
                <a:spcPts val="0"/>
              </a:spcBef>
              <a:spcAft>
                <a:spcPts val="0"/>
              </a:spcAft>
              <a:buSzPts val="3600"/>
              <a:buNone/>
              <a:defRPr b="0" i="0" sz="4000" u="none" cap="none" strike="noStrike">
                <a:solidFill>
                  <a:schemeClr val="dk2"/>
                </a:solidFill>
                <a:latin typeface="Arial"/>
                <a:ea typeface="Arial"/>
                <a:cs typeface="Arial"/>
                <a:sym typeface="Arial"/>
              </a:defRPr>
            </a:lvl8pPr>
            <a:lvl9pPr lvl="8" marR="0" rtl="0" algn="ctr">
              <a:spcBef>
                <a:spcPts val="0"/>
              </a:spcBef>
              <a:spcAft>
                <a:spcPts val="0"/>
              </a:spcAft>
              <a:buSzPts val="3600"/>
              <a:buNone/>
              <a:defRPr b="0" i="0" sz="4000" u="none" cap="none" strike="noStrike">
                <a:solidFill>
                  <a:schemeClr val="dk2"/>
                </a:solidFill>
                <a:latin typeface="Arial"/>
                <a:ea typeface="Arial"/>
                <a:cs typeface="Arial"/>
                <a:sym typeface="Arial"/>
              </a:defRPr>
            </a:lvl9pPr>
          </a:lstStyle>
          <a:p/>
        </p:txBody>
      </p:sp>
      <p:sp>
        <p:nvSpPr>
          <p:cNvPr id="61" name="Google Shape;61;p11"/>
          <p:cNvSpPr txBox="1"/>
          <p:nvPr>
            <p:ph idx="1" type="body"/>
          </p:nvPr>
        </p:nvSpPr>
        <p:spPr>
          <a:xfrm>
            <a:off x="457200" y="1143000"/>
            <a:ext cx="8229600" cy="3257400"/>
          </a:xfrm>
          <a:prstGeom prst="rect">
            <a:avLst/>
          </a:prstGeom>
          <a:noFill/>
          <a:ln>
            <a:noFill/>
          </a:ln>
        </p:spPr>
        <p:txBody>
          <a:bodyPr anchorCtr="0" anchor="t" bIns="46025" lIns="92075" spcFirstLastPara="1" rIns="92075" wrap="square" tIns="46025">
            <a:noAutofit/>
          </a:bodyPr>
          <a:lstStyle>
            <a:lvl1pPr indent="-482600" lvl="0" marL="457200" marR="0" rtl="0" algn="l">
              <a:spcBef>
                <a:spcPts val="640"/>
              </a:spcBef>
              <a:spcAft>
                <a:spcPts val="0"/>
              </a:spcAft>
              <a:buClr>
                <a:schemeClr val="accent1"/>
              </a:buClr>
              <a:buSzPts val="4000"/>
              <a:buChar char="•"/>
              <a:defRPr i="0" sz="3200" u="none" cap="none" strike="noStrike">
                <a:solidFill>
                  <a:schemeClr val="dk1"/>
                </a:solidFill>
              </a:defRPr>
            </a:lvl1pPr>
            <a:lvl2pPr indent="-406400" lvl="1" marL="914400" marR="0" rtl="0" algn="l">
              <a:spcBef>
                <a:spcPts val="560"/>
              </a:spcBef>
              <a:spcAft>
                <a:spcPts val="0"/>
              </a:spcAft>
              <a:buClr>
                <a:schemeClr val="dk2"/>
              </a:buClr>
              <a:buSzPts val="2800"/>
              <a:buChar char="▪"/>
              <a:defRPr i="0" sz="2800" u="none" cap="none" strike="noStrike">
                <a:solidFill>
                  <a:schemeClr val="dk1"/>
                </a:solidFill>
              </a:defRPr>
            </a:lvl2pPr>
            <a:lvl3pPr indent="-381000" lvl="2" marL="1371600" marR="0" rtl="0" algn="l">
              <a:spcBef>
                <a:spcPts val="480"/>
              </a:spcBef>
              <a:spcAft>
                <a:spcPts val="0"/>
              </a:spcAft>
              <a:buClr>
                <a:schemeClr val="accent1"/>
              </a:buClr>
              <a:buSzPts val="2400"/>
              <a:buChar char="o"/>
              <a:defRPr i="0" sz="2400" u="none" cap="none" strike="noStrike">
                <a:solidFill>
                  <a:schemeClr val="dk1"/>
                </a:solidFill>
              </a:defRPr>
            </a:lvl3pPr>
            <a:lvl4pPr indent="-311150" lvl="3" marL="1828800" marR="0" rtl="0" algn="l">
              <a:spcBef>
                <a:spcPts val="400"/>
              </a:spcBef>
              <a:spcAft>
                <a:spcPts val="0"/>
              </a:spcAft>
              <a:buClr>
                <a:schemeClr val="accent1"/>
              </a:buClr>
              <a:buSzPts val="1300"/>
              <a:buChar char="●"/>
              <a:defRPr i="0" sz="2000" u="none" cap="none" strike="noStrike">
                <a:solidFill>
                  <a:schemeClr val="dk1"/>
                </a:solidFill>
              </a:defRPr>
            </a:lvl4pPr>
            <a:lvl5pPr indent="-355600" lvl="4" marL="2286000" marR="0" rtl="0" algn="l">
              <a:spcBef>
                <a:spcPts val="400"/>
              </a:spcBef>
              <a:spcAft>
                <a:spcPts val="0"/>
              </a:spcAft>
              <a:buClr>
                <a:schemeClr val="dk1"/>
              </a:buClr>
              <a:buSzPts val="2000"/>
              <a:buChar char="–"/>
              <a:defRPr i="0" sz="2000" u="none" cap="none" strike="noStrike">
                <a:solidFill>
                  <a:schemeClr val="dk1"/>
                </a:solidFill>
              </a:defRPr>
            </a:lvl5pPr>
            <a:lvl6pPr indent="-342900" lvl="5" marL="2743200" marR="0" rtl="0" algn="l">
              <a:lnSpc>
                <a:spcPct val="90000"/>
              </a:lnSpc>
              <a:spcBef>
                <a:spcPts val="500"/>
              </a:spcBef>
              <a:spcAft>
                <a:spcPts val="0"/>
              </a:spcAft>
              <a:buClr>
                <a:schemeClr val="dk1"/>
              </a:buClr>
              <a:buSzPts val="1800"/>
              <a:buChar char="•"/>
              <a:defRPr i="0" sz="1800" u="none" cap="none" strike="noStrike">
                <a:solidFill>
                  <a:schemeClr val="dk1"/>
                </a:solidFill>
              </a:defRPr>
            </a:lvl6pPr>
            <a:lvl7pPr indent="-342900" lvl="6" marL="3200400" marR="0" rtl="0" algn="l">
              <a:lnSpc>
                <a:spcPct val="90000"/>
              </a:lnSpc>
              <a:spcBef>
                <a:spcPts val="500"/>
              </a:spcBef>
              <a:spcAft>
                <a:spcPts val="0"/>
              </a:spcAft>
              <a:buClr>
                <a:schemeClr val="dk1"/>
              </a:buClr>
              <a:buSzPts val="1800"/>
              <a:buChar char="•"/>
              <a:defRPr i="0" sz="1800" u="none" cap="none" strike="noStrike">
                <a:solidFill>
                  <a:schemeClr val="dk1"/>
                </a:solidFill>
              </a:defRPr>
            </a:lvl7pPr>
            <a:lvl8pPr indent="-342900" lvl="7" marL="3657600" marR="0" rtl="0" algn="l">
              <a:lnSpc>
                <a:spcPct val="90000"/>
              </a:lnSpc>
              <a:spcBef>
                <a:spcPts val="500"/>
              </a:spcBef>
              <a:spcAft>
                <a:spcPts val="0"/>
              </a:spcAft>
              <a:buClr>
                <a:schemeClr val="dk1"/>
              </a:buClr>
              <a:buSzPts val="1800"/>
              <a:buChar char="•"/>
              <a:defRPr i="0" sz="1800" u="none" cap="none" strike="noStrike">
                <a:solidFill>
                  <a:schemeClr val="dk1"/>
                </a:solidFill>
              </a:defRPr>
            </a:lvl8pPr>
            <a:lvl9pPr indent="-342900" lvl="8" marL="4114800" marR="0" rtl="0" algn="l">
              <a:lnSpc>
                <a:spcPct val="90000"/>
              </a:lnSpc>
              <a:spcBef>
                <a:spcPts val="500"/>
              </a:spcBef>
              <a:spcAft>
                <a:spcPts val="0"/>
              </a:spcAft>
              <a:buClr>
                <a:schemeClr val="dk1"/>
              </a:buClr>
              <a:buSzPts val="1800"/>
              <a:buChar char="•"/>
              <a:defRPr i="0" sz="1800" u="none" cap="none" strike="noStrike">
                <a:solidFill>
                  <a:schemeClr val="dk1"/>
                </a:solidFill>
              </a:defRPr>
            </a:lvl9pPr>
          </a:lstStyle>
          <a:p/>
        </p:txBody>
      </p:sp>
      <p:sp>
        <p:nvSpPr>
          <p:cNvPr id="62" name="Google Shape;62;p11"/>
          <p:cNvSpPr txBox="1"/>
          <p:nvPr>
            <p:ph idx="11" type="ftr"/>
          </p:nvPr>
        </p:nvSpPr>
        <p:spPr>
          <a:xfrm>
            <a:off x="457200" y="4914900"/>
            <a:ext cx="8229600" cy="228600"/>
          </a:xfrm>
          <a:prstGeom prst="rect">
            <a:avLst/>
          </a:prstGeom>
          <a:noFill/>
          <a:ln>
            <a:noFill/>
          </a:ln>
        </p:spPr>
        <p:txBody>
          <a:bodyPr anchorCtr="0" anchor="ctr" bIns="46025" lIns="92075" spcFirstLastPara="1" rIns="92075" wrap="square" tIns="46025">
            <a:noAutofit/>
          </a:bodyPr>
          <a:lstStyle>
            <a:lvl1pPr lvl="0" marR="0" rtl="0" algn="l">
              <a:lnSpc>
                <a:spcPct val="100000"/>
              </a:lnSpc>
              <a:spcBef>
                <a:spcPts val="0"/>
              </a:spcBef>
              <a:spcAft>
                <a:spcPts val="0"/>
              </a:spcAft>
              <a:buSzPts val="1400"/>
              <a:buNone/>
              <a:defRPr b="1" i="0" sz="9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SzPts val="1400"/>
              <a:buNone/>
              <a:defRPr b="0" i="1" sz="20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SzPts val="1400"/>
              <a:buNone/>
              <a:defRPr b="0" i="1" sz="20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SzPts val="1400"/>
              <a:buNone/>
              <a:defRPr b="0" i="1" sz="20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SzPts val="1400"/>
              <a:buNone/>
              <a:defRPr b="0" i="1" sz="20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SzPts val="1400"/>
              <a:buNone/>
              <a:defRPr b="0" i="1" sz="20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SzPts val="1400"/>
              <a:buNone/>
              <a:defRPr b="0" i="1" sz="20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SzPts val="1400"/>
              <a:buNone/>
              <a:defRPr b="0" i="1" sz="20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SzPts val="1400"/>
              <a:buNone/>
              <a:defRPr b="0" i="1" sz="2000" u="none" cap="none" strike="noStrike">
                <a:solidFill>
                  <a:schemeClr val="dk1"/>
                </a:solidFill>
                <a:latin typeface="Arial"/>
                <a:ea typeface="Arial"/>
                <a:cs typeface="Arial"/>
                <a:sym typeface="Arial"/>
              </a:defRPr>
            </a:lvl9pPr>
          </a:lstStyle>
          <a:p/>
        </p:txBody>
      </p:sp>
      <p:sp>
        <p:nvSpPr>
          <p:cNvPr id="63" name="Google Shape;63;p1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lgn="r">
              <a:buNone/>
              <a:defRPr sz="1300">
                <a:solidFill>
                  <a:schemeClr val="dk1"/>
                </a:solidFill>
                <a:latin typeface="Times New Roman"/>
                <a:ea typeface="Times New Roman"/>
                <a:cs typeface="Times New Roman"/>
                <a:sym typeface="Times New Roman"/>
              </a:defRPr>
            </a:lvl1pPr>
            <a:lvl2pPr lvl="1" algn="r">
              <a:buNone/>
              <a:defRPr sz="1300">
                <a:solidFill>
                  <a:schemeClr val="dk1"/>
                </a:solidFill>
                <a:latin typeface="Times New Roman"/>
                <a:ea typeface="Times New Roman"/>
                <a:cs typeface="Times New Roman"/>
                <a:sym typeface="Times New Roman"/>
              </a:defRPr>
            </a:lvl2pPr>
            <a:lvl3pPr lvl="2" algn="r">
              <a:buNone/>
              <a:defRPr sz="1300">
                <a:solidFill>
                  <a:schemeClr val="dk1"/>
                </a:solidFill>
                <a:latin typeface="Times New Roman"/>
                <a:ea typeface="Times New Roman"/>
                <a:cs typeface="Times New Roman"/>
                <a:sym typeface="Times New Roman"/>
              </a:defRPr>
            </a:lvl3pPr>
            <a:lvl4pPr lvl="3" algn="r">
              <a:buNone/>
              <a:defRPr sz="1300">
                <a:solidFill>
                  <a:schemeClr val="dk1"/>
                </a:solidFill>
                <a:latin typeface="Times New Roman"/>
                <a:ea typeface="Times New Roman"/>
                <a:cs typeface="Times New Roman"/>
                <a:sym typeface="Times New Roman"/>
              </a:defRPr>
            </a:lvl4pPr>
            <a:lvl5pPr lvl="4" algn="r">
              <a:buNone/>
              <a:defRPr sz="1300">
                <a:solidFill>
                  <a:schemeClr val="dk1"/>
                </a:solidFill>
                <a:latin typeface="Times New Roman"/>
                <a:ea typeface="Times New Roman"/>
                <a:cs typeface="Times New Roman"/>
                <a:sym typeface="Times New Roman"/>
              </a:defRPr>
            </a:lvl5pPr>
            <a:lvl6pPr lvl="5" algn="r">
              <a:buNone/>
              <a:defRPr sz="1300">
                <a:solidFill>
                  <a:schemeClr val="dk1"/>
                </a:solidFill>
                <a:latin typeface="Times New Roman"/>
                <a:ea typeface="Times New Roman"/>
                <a:cs typeface="Times New Roman"/>
                <a:sym typeface="Times New Roman"/>
              </a:defRPr>
            </a:lvl6pPr>
            <a:lvl7pPr lvl="6" algn="r">
              <a:buNone/>
              <a:defRPr sz="1300">
                <a:solidFill>
                  <a:schemeClr val="dk1"/>
                </a:solidFill>
                <a:latin typeface="Times New Roman"/>
                <a:ea typeface="Times New Roman"/>
                <a:cs typeface="Times New Roman"/>
                <a:sym typeface="Times New Roman"/>
              </a:defRPr>
            </a:lvl7pPr>
            <a:lvl8pPr lvl="7" algn="r">
              <a:buNone/>
              <a:defRPr sz="1300">
                <a:solidFill>
                  <a:schemeClr val="dk1"/>
                </a:solidFill>
                <a:latin typeface="Times New Roman"/>
                <a:ea typeface="Times New Roman"/>
                <a:cs typeface="Times New Roman"/>
                <a:sym typeface="Times New Roman"/>
              </a:defRPr>
            </a:lvl8pPr>
            <a:lvl9pPr lvl="8" algn="r">
              <a:buNone/>
              <a:defRPr sz="13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p:cSld name="TITLE_2">
    <p:spTree>
      <p:nvGrpSpPr>
        <p:cNvPr id="64" name="Shape 64"/>
        <p:cNvGrpSpPr/>
        <p:nvPr/>
      </p:nvGrpSpPr>
      <p:grpSpPr>
        <a:xfrm>
          <a:off x="0" y="0"/>
          <a:ext cx="0" cy="0"/>
          <a:chOff x="0" y="0"/>
          <a:chExt cx="0" cy="0"/>
        </a:xfrm>
      </p:grpSpPr>
      <p:sp>
        <p:nvSpPr>
          <p:cNvPr id="65" name="Google Shape;65;p1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66" name="Google Shape;66;p1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60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67" name="Google Shape;67;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8" name="Shape 68"/>
        <p:cNvGrpSpPr/>
        <p:nvPr/>
      </p:nvGrpSpPr>
      <p:grpSpPr>
        <a:xfrm>
          <a:off x="0" y="0"/>
          <a:ext cx="0" cy="0"/>
          <a:chOff x="0" y="0"/>
          <a:chExt cx="0" cy="0"/>
        </a:xfrm>
      </p:grpSpPr>
      <p:sp>
        <p:nvSpPr>
          <p:cNvPr id="69" name="Google Shape;69;p1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70" name="Google Shape;70;p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3">
  <p:cSld name="TITLE_3">
    <p:spTree>
      <p:nvGrpSpPr>
        <p:cNvPr id="71" name="Shape 71"/>
        <p:cNvGrpSpPr/>
        <p:nvPr/>
      </p:nvGrpSpPr>
      <p:grpSpPr>
        <a:xfrm>
          <a:off x="0" y="0"/>
          <a:ext cx="0" cy="0"/>
          <a:chOff x="0" y="0"/>
          <a:chExt cx="0" cy="0"/>
        </a:xfrm>
      </p:grpSpPr>
      <p:sp>
        <p:nvSpPr>
          <p:cNvPr id="72" name="Google Shape;72;p14"/>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73" name="Google Shape;73;p14"/>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60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74" name="Google Shape;74;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4">
  <p:cSld name="TITLE_4">
    <p:spTree>
      <p:nvGrpSpPr>
        <p:cNvPr id="75" name="Shape 75"/>
        <p:cNvGrpSpPr/>
        <p:nvPr/>
      </p:nvGrpSpPr>
      <p:grpSpPr>
        <a:xfrm>
          <a:off x="0" y="0"/>
          <a:ext cx="0" cy="0"/>
          <a:chOff x="0" y="0"/>
          <a:chExt cx="0" cy="0"/>
        </a:xfrm>
      </p:grpSpPr>
      <p:sp>
        <p:nvSpPr>
          <p:cNvPr id="76" name="Google Shape;76;p15"/>
          <p:cNvSpPr txBox="1"/>
          <p:nvPr>
            <p:ph type="ctrTitle"/>
          </p:nvPr>
        </p:nvSpPr>
        <p:spPr>
          <a:xfrm>
            <a:off x="457200" y="563760"/>
            <a:ext cx="8229600" cy="3009600"/>
          </a:xfrm>
          <a:prstGeom prst="rect">
            <a:avLst/>
          </a:prstGeom>
        </p:spPr>
        <p:txBody>
          <a:bodyPr anchorCtr="0" anchor="t" bIns="91425" lIns="91425" spcFirstLastPara="1" rIns="91425" wrap="square" tIns="91425">
            <a:noAutofit/>
          </a:bodyPr>
          <a:lstStyle>
            <a:lvl1pPr lvl="0" rtl="0">
              <a:spcBef>
                <a:spcPts val="0"/>
              </a:spcBef>
              <a:spcAft>
                <a:spcPts val="0"/>
              </a:spcAft>
              <a:buSzPts val="7200"/>
              <a:buNone/>
              <a:defRPr sz="7200"/>
            </a:lvl1pPr>
            <a:lvl2pPr lvl="1" rtl="0">
              <a:spcBef>
                <a:spcPts val="0"/>
              </a:spcBef>
              <a:spcAft>
                <a:spcPts val="0"/>
              </a:spcAft>
              <a:buSzPts val="7200"/>
              <a:buNone/>
              <a:defRPr sz="7200"/>
            </a:lvl2pPr>
            <a:lvl3pPr lvl="2" rtl="0">
              <a:spcBef>
                <a:spcPts val="0"/>
              </a:spcBef>
              <a:spcAft>
                <a:spcPts val="0"/>
              </a:spcAft>
              <a:buSzPts val="7200"/>
              <a:buNone/>
              <a:defRPr sz="7200"/>
            </a:lvl3pPr>
            <a:lvl4pPr lvl="3" rtl="0">
              <a:spcBef>
                <a:spcPts val="0"/>
              </a:spcBef>
              <a:spcAft>
                <a:spcPts val="0"/>
              </a:spcAft>
              <a:buSzPts val="7200"/>
              <a:buNone/>
              <a:defRPr sz="7200"/>
            </a:lvl4pPr>
            <a:lvl5pPr lvl="4" rtl="0">
              <a:spcBef>
                <a:spcPts val="0"/>
              </a:spcBef>
              <a:spcAft>
                <a:spcPts val="0"/>
              </a:spcAft>
              <a:buSzPts val="7200"/>
              <a:buNone/>
              <a:defRPr sz="7200"/>
            </a:lvl5pPr>
            <a:lvl6pPr lvl="5" rtl="0">
              <a:spcBef>
                <a:spcPts val="0"/>
              </a:spcBef>
              <a:spcAft>
                <a:spcPts val="0"/>
              </a:spcAft>
              <a:buSzPts val="7200"/>
              <a:buNone/>
              <a:defRPr sz="7200"/>
            </a:lvl6pPr>
            <a:lvl7pPr lvl="6" rtl="0">
              <a:spcBef>
                <a:spcPts val="0"/>
              </a:spcBef>
              <a:spcAft>
                <a:spcPts val="0"/>
              </a:spcAft>
              <a:buSzPts val="7200"/>
              <a:buNone/>
              <a:defRPr sz="7200"/>
            </a:lvl7pPr>
            <a:lvl8pPr lvl="7" rtl="0">
              <a:spcBef>
                <a:spcPts val="0"/>
              </a:spcBef>
              <a:spcAft>
                <a:spcPts val="0"/>
              </a:spcAft>
              <a:buSzPts val="7200"/>
              <a:buNone/>
              <a:defRPr sz="7200"/>
            </a:lvl8pPr>
            <a:lvl9pPr lvl="8" rtl="0">
              <a:spcBef>
                <a:spcPts val="0"/>
              </a:spcBef>
              <a:spcAft>
                <a:spcPts val="0"/>
              </a:spcAft>
              <a:buSzPts val="7200"/>
              <a:buNone/>
              <a:defRPr sz="7200"/>
            </a:lvl9pPr>
          </a:lstStyle>
          <a:p/>
        </p:txBody>
      </p:sp>
      <p:sp>
        <p:nvSpPr>
          <p:cNvPr id="77" name="Google Shape;77;p15"/>
          <p:cNvSpPr txBox="1"/>
          <p:nvPr>
            <p:ph idx="1" type="subTitle"/>
          </p:nvPr>
        </p:nvSpPr>
        <p:spPr>
          <a:xfrm>
            <a:off x="457200" y="3716392"/>
            <a:ext cx="8229600" cy="1232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4800"/>
              <a:buNone/>
              <a:defRPr sz="4800">
                <a:solidFill>
                  <a:schemeClr val="dk2"/>
                </a:solidFill>
              </a:defRPr>
            </a:lvl1pPr>
            <a:lvl2pPr lvl="1" rtl="0">
              <a:spcBef>
                <a:spcPts val="0"/>
              </a:spcBef>
              <a:spcAft>
                <a:spcPts val="0"/>
              </a:spcAft>
              <a:buClr>
                <a:schemeClr val="dk2"/>
              </a:buClr>
              <a:buSzPts val="4800"/>
              <a:buNone/>
              <a:defRPr sz="4800">
                <a:solidFill>
                  <a:schemeClr val="dk2"/>
                </a:solidFill>
              </a:defRPr>
            </a:lvl2pPr>
            <a:lvl3pPr lvl="2" rtl="0">
              <a:spcBef>
                <a:spcPts val="0"/>
              </a:spcBef>
              <a:spcAft>
                <a:spcPts val="0"/>
              </a:spcAft>
              <a:buClr>
                <a:schemeClr val="dk2"/>
              </a:buClr>
              <a:buSzPts val="4800"/>
              <a:buNone/>
              <a:defRPr sz="4800">
                <a:solidFill>
                  <a:schemeClr val="dk2"/>
                </a:solidFill>
              </a:defRPr>
            </a:lvl3pPr>
            <a:lvl4pPr lvl="3" rtl="0">
              <a:spcBef>
                <a:spcPts val="0"/>
              </a:spcBef>
              <a:spcAft>
                <a:spcPts val="0"/>
              </a:spcAft>
              <a:buClr>
                <a:schemeClr val="dk2"/>
              </a:buClr>
              <a:buSzPts val="4800"/>
              <a:buNone/>
              <a:defRPr sz="4800">
                <a:solidFill>
                  <a:schemeClr val="dk2"/>
                </a:solidFill>
              </a:defRPr>
            </a:lvl4pPr>
            <a:lvl5pPr lvl="4" rtl="0">
              <a:spcBef>
                <a:spcPts val="0"/>
              </a:spcBef>
              <a:spcAft>
                <a:spcPts val="0"/>
              </a:spcAft>
              <a:buClr>
                <a:schemeClr val="dk2"/>
              </a:buClr>
              <a:buSzPts val="4800"/>
              <a:buNone/>
              <a:defRPr sz="4800">
                <a:solidFill>
                  <a:schemeClr val="dk2"/>
                </a:solidFill>
              </a:defRPr>
            </a:lvl5pPr>
            <a:lvl6pPr lvl="5" rtl="0">
              <a:spcBef>
                <a:spcPts val="0"/>
              </a:spcBef>
              <a:spcAft>
                <a:spcPts val="0"/>
              </a:spcAft>
              <a:buClr>
                <a:schemeClr val="dk2"/>
              </a:buClr>
              <a:buSzPts val="4800"/>
              <a:buNone/>
              <a:defRPr sz="4800">
                <a:solidFill>
                  <a:schemeClr val="dk2"/>
                </a:solidFill>
              </a:defRPr>
            </a:lvl6pPr>
            <a:lvl7pPr lvl="6" rtl="0">
              <a:spcBef>
                <a:spcPts val="0"/>
              </a:spcBef>
              <a:spcAft>
                <a:spcPts val="0"/>
              </a:spcAft>
              <a:buClr>
                <a:schemeClr val="dk2"/>
              </a:buClr>
              <a:buSzPts val="4800"/>
              <a:buNone/>
              <a:defRPr sz="4800">
                <a:solidFill>
                  <a:schemeClr val="dk2"/>
                </a:solidFill>
              </a:defRPr>
            </a:lvl7pPr>
            <a:lvl8pPr lvl="7" rtl="0">
              <a:spcBef>
                <a:spcPts val="0"/>
              </a:spcBef>
              <a:spcAft>
                <a:spcPts val="0"/>
              </a:spcAft>
              <a:buClr>
                <a:schemeClr val="dk2"/>
              </a:buClr>
              <a:buSzPts val="4800"/>
              <a:buNone/>
              <a:defRPr sz="4800">
                <a:solidFill>
                  <a:schemeClr val="dk2"/>
                </a:solidFill>
              </a:defRPr>
            </a:lvl8pPr>
            <a:lvl9pPr lvl="8" rtl="0">
              <a:spcBef>
                <a:spcPts val="0"/>
              </a:spcBef>
              <a:spcAft>
                <a:spcPts val="0"/>
              </a:spcAft>
              <a:buClr>
                <a:schemeClr val="dk2"/>
              </a:buClr>
              <a:buSzPts val="4800"/>
              <a:buNone/>
              <a:defRPr sz="4800">
                <a:solidFill>
                  <a:schemeClr val="dk2"/>
                </a:solidFill>
              </a:defRPr>
            </a:lvl9pPr>
          </a:lstStyle>
          <a:p/>
        </p:txBody>
      </p:sp>
      <p:cxnSp>
        <p:nvCxnSpPr>
          <p:cNvPr id="78" name="Google Shape;78;p15"/>
          <p:cNvCxnSpPr/>
          <p:nvPr/>
        </p:nvCxnSpPr>
        <p:spPr>
          <a:xfrm>
            <a:off x="457200" y="411480"/>
            <a:ext cx="8229600" cy="0"/>
          </a:xfrm>
          <a:prstGeom prst="straightConnector1">
            <a:avLst/>
          </a:prstGeom>
          <a:noFill/>
          <a:ln cap="flat" cmpd="sng" w="57150">
            <a:solidFill>
              <a:schemeClr val="accent1"/>
            </a:solidFill>
            <a:prstDash val="solid"/>
            <a:round/>
            <a:headEnd len="sm" w="sm" type="none"/>
            <a:tailEnd len="sm" w="sm" type="none"/>
          </a:ln>
        </p:spPr>
      </p:cxnSp>
      <p:cxnSp>
        <p:nvCxnSpPr>
          <p:cNvPr id="79" name="Google Shape;79;p15"/>
          <p:cNvCxnSpPr/>
          <p:nvPr/>
        </p:nvCxnSpPr>
        <p:spPr>
          <a:xfrm>
            <a:off x="457200" y="3633383"/>
            <a:ext cx="8229600" cy="0"/>
          </a:xfrm>
          <a:prstGeom prst="straightConnector1">
            <a:avLst/>
          </a:prstGeom>
          <a:noFill/>
          <a:ln cap="flat" cmpd="sng" w="57150">
            <a:solidFill>
              <a:schemeClr val="accent1"/>
            </a:solidFill>
            <a:prstDash val="solid"/>
            <a:round/>
            <a:headEnd len="sm" w="sm" type="none"/>
            <a:tailEnd len="sm" w="sm" type="none"/>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5">
  <p:cSld name="TITLE_5">
    <p:spTree>
      <p:nvGrpSpPr>
        <p:cNvPr id="80" name="Shape 80"/>
        <p:cNvGrpSpPr/>
        <p:nvPr/>
      </p:nvGrpSpPr>
      <p:grpSpPr>
        <a:xfrm>
          <a:off x="0" y="0"/>
          <a:ext cx="0" cy="0"/>
          <a:chOff x="0" y="0"/>
          <a:chExt cx="0" cy="0"/>
        </a:xfrm>
      </p:grpSpPr>
      <p:sp>
        <p:nvSpPr>
          <p:cNvPr id="81" name="Google Shape;81;p16"/>
          <p:cNvSpPr txBox="1"/>
          <p:nvPr>
            <p:ph type="ctrTitle"/>
          </p:nvPr>
        </p:nvSpPr>
        <p:spPr>
          <a:xfrm>
            <a:off x="457200" y="563760"/>
            <a:ext cx="8229600" cy="3009600"/>
          </a:xfrm>
          <a:prstGeom prst="rect">
            <a:avLst/>
          </a:prstGeom>
        </p:spPr>
        <p:txBody>
          <a:bodyPr anchorCtr="0" anchor="t" bIns="91425" lIns="91425" spcFirstLastPara="1" rIns="91425" wrap="square" tIns="91425">
            <a:noAutofit/>
          </a:bodyPr>
          <a:lstStyle>
            <a:lvl1pPr lvl="0" rtl="0">
              <a:spcBef>
                <a:spcPts val="0"/>
              </a:spcBef>
              <a:spcAft>
                <a:spcPts val="0"/>
              </a:spcAft>
              <a:buSzPts val="7200"/>
              <a:buNone/>
              <a:defRPr sz="7200"/>
            </a:lvl1pPr>
            <a:lvl2pPr lvl="1" rtl="0">
              <a:spcBef>
                <a:spcPts val="0"/>
              </a:spcBef>
              <a:spcAft>
                <a:spcPts val="0"/>
              </a:spcAft>
              <a:buSzPts val="7200"/>
              <a:buNone/>
              <a:defRPr sz="7200"/>
            </a:lvl2pPr>
            <a:lvl3pPr lvl="2" rtl="0">
              <a:spcBef>
                <a:spcPts val="0"/>
              </a:spcBef>
              <a:spcAft>
                <a:spcPts val="0"/>
              </a:spcAft>
              <a:buSzPts val="7200"/>
              <a:buNone/>
              <a:defRPr sz="7200"/>
            </a:lvl3pPr>
            <a:lvl4pPr lvl="3" rtl="0">
              <a:spcBef>
                <a:spcPts val="0"/>
              </a:spcBef>
              <a:spcAft>
                <a:spcPts val="0"/>
              </a:spcAft>
              <a:buSzPts val="7200"/>
              <a:buNone/>
              <a:defRPr sz="7200"/>
            </a:lvl4pPr>
            <a:lvl5pPr lvl="4" rtl="0">
              <a:spcBef>
                <a:spcPts val="0"/>
              </a:spcBef>
              <a:spcAft>
                <a:spcPts val="0"/>
              </a:spcAft>
              <a:buSzPts val="7200"/>
              <a:buNone/>
              <a:defRPr sz="7200"/>
            </a:lvl5pPr>
            <a:lvl6pPr lvl="5" rtl="0">
              <a:spcBef>
                <a:spcPts val="0"/>
              </a:spcBef>
              <a:spcAft>
                <a:spcPts val="0"/>
              </a:spcAft>
              <a:buSzPts val="7200"/>
              <a:buNone/>
              <a:defRPr sz="7200"/>
            </a:lvl6pPr>
            <a:lvl7pPr lvl="6" rtl="0">
              <a:spcBef>
                <a:spcPts val="0"/>
              </a:spcBef>
              <a:spcAft>
                <a:spcPts val="0"/>
              </a:spcAft>
              <a:buSzPts val="7200"/>
              <a:buNone/>
              <a:defRPr sz="7200"/>
            </a:lvl7pPr>
            <a:lvl8pPr lvl="7" rtl="0">
              <a:spcBef>
                <a:spcPts val="0"/>
              </a:spcBef>
              <a:spcAft>
                <a:spcPts val="0"/>
              </a:spcAft>
              <a:buSzPts val="7200"/>
              <a:buNone/>
              <a:defRPr sz="7200"/>
            </a:lvl8pPr>
            <a:lvl9pPr lvl="8" rtl="0">
              <a:spcBef>
                <a:spcPts val="0"/>
              </a:spcBef>
              <a:spcAft>
                <a:spcPts val="0"/>
              </a:spcAft>
              <a:buSzPts val="7200"/>
              <a:buNone/>
              <a:defRPr sz="7200"/>
            </a:lvl9pPr>
          </a:lstStyle>
          <a:p/>
        </p:txBody>
      </p:sp>
      <p:sp>
        <p:nvSpPr>
          <p:cNvPr id="82" name="Google Shape;82;p16"/>
          <p:cNvSpPr txBox="1"/>
          <p:nvPr>
            <p:ph idx="1" type="subTitle"/>
          </p:nvPr>
        </p:nvSpPr>
        <p:spPr>
          <a:xfrm>
            <a:off x="457200" y="3716392"/>
            <a:ext cx="8229600" cy="1232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4800"/>
              <a:buNone/>
              <a:defRPr sz="4800">
                <a:solidFill>
                  <a:schemeClr val="dk2"/>
                </a:solidFill>
              </a:defRPr>
            </a:lvl1pPr>
            <a:lvl2pPr lvl="1" rtl="0">
              <a:spcBef>
                <a:spcPts val="0"/>
              </a:spcBef>
              <a:spcAft>
                <a:spcPts val="0"/>
              </a:spcAft>
              <a:buClr>
                <a:schemeClr val="dk2"/>
              </a:buClr>
              <a:buSzPts val="4800"/>
              <a:buNone/>
              <a:defRPr sz="4800">
                <a:solidFill>
                  <a:schemeClr val="dk2"/>
                </a:solidFill>
              </a:defRPr>
            </a:lvl2pPr>
            <a:lvl3pPr lvl="2" rtl="0">
              <a:spcBef>
                <a:spcPts val="0"/>
              </a:spcBef>
              <a:spcAft>
                <a:spcPts val="0"/>
              </a:spcAft>
              <a:buClr>
                <a:schemeClr val="dk2"/>
              </a:buClr>
              <a:buSzPts val="4800"/>
              <a:buNone/>
              <a:defRPr sz="4800">
                <a:solidFill>
                  <a:schemeClr val="dk2"/>
                </a:solidFill>
              </a:defRPr>
            </a:lvl3pPr>
            <a:lvl4pPr lvl="3" rtl="0">
              <a:spcBef>
                <a:spcPts val="0"/>
              </a:spcBef>
              <a:spcAft>
                <a:spcPts val="0"/>
              </a:spcAft>
              <a:buClr>
                <a:schemeClr val="dk2"/>
              </a:buClr>
              <a:buSzPts val="4800"/>
              <a:buNone/>
              <a:defRPr sz="4800">
                <a:solidFill>
                  <a:schemeClr val="dk2"/>
                </a:solidFill>
              </a:defRPr>
            </a:lvl4pPr>
            <a:lvl5pPr lvl="4" rtl="0">
              <a:spcBef>
                <a:spcPts val="0"/>
              </a:spcBef>
              <a:spcAft>
                <a:spcPts val="0"/>
              </a:spcAft>
              <a:buClr>
                <a:schemeClr val="dk2"/>
              </a:buClr>
              <a:buSzPts val="4800"/>
              <a:buNone/>
              <a:defRPr sz="4800">
                <a:solidFill>
                  <a:schemeClr val="dk2"/>
                </a:solidFill>
              </a:defRPr>
            </a:lvl5pPr>
            <a:lvl6pPr lvl="5" rtl="0">
              <a:spcBef>
                <a:spcPts val="0"/>
              </a:spcBef>
              <a:spcAft>
                <a:spcPts val="0"/>
              </a:spcAft>
              <a:buClr>
                <a:schemeClr val="dk2"/>
              </a:buClr>
              <a:buSzPts val="4800"/>
              <a:buNone/>
              <a:defRPr sz="4800">
                <a:solidFill>
                  <a:schemeClr val="dk2"/>
                </a:solidFill>
              </a:defRPr>
            </a:lvl6pPr>
            <a:lvl7pPr lvl="6" rtl="0">
              <a:spcBef>
                <a:spcPts val="0"/>
              </a:spcBef>
              <a:spcAft>
                <a:spcPts val="0"/>
              </a:spcAft>
              <a:buClr>
                <a:schemeClr val="dk2"/>
              </a:buClr>
              <a:buSzPts val="4800"/>
              <a:buNone/>
              <a:defRPr sz="4800">
                <a:solidFill>
                  <a:schemeClr val="dk2"/>
                </a:solidFill>
              </a:defRPr>
            </a:lvl7pPr>
            <a:lvl8pPr lvl="7" rtl="0">
              <a:spcBef>
                <a:spcPts val="0"/>
              </a:spcBef>
              <a:spcAft>
                <a:spcPts val="0"/>
              </a:spcAft>
              <a:buClr>
                <a:schemeClr val="dk2"/>
              </a:buClr>
              <a:buSzPts val="4800"/>
              <a:buNone/>
              <a:defRPr sz="4800">
                <a:solidFill>
                  <a:schemeClr val="dk2"/>
                </a:solidFill>
              </a:defRPr>
            </a:lvl8pPr>
            <a:lvl9pPr lvl="8" rtl="0">
              <a:spcBef>
                <a:spcPts val="0"/>
              </a:spcBef>
              <a:spcAft>
                <a:spcPts val="0"/>
              </a:spcAft>
              <a:buClr>
                <a:schemeClr val="dk2"/>
              </a:buClr>
              <a:buSzPts val="4800"/>
              <a:buNone/>
              <a:defRPr sz="4800">
                <a:solidFill>
                  <a:schemeClr val="dk2"/>
                </a:solidFill>
              </a:defRPr>
            </a:lvl9pPr>
          </a:lstStyle>
          <a:p/>
        </p:txBody>
      </p:sp>
      <p:cxnSp>
        <p:nvCxnSpPr>
          <p:cNvPr id="83" name="Google Shape;83;p16"/>
          <p:cNvCxnSpPr/>
          <p:nvPr/>
        </p:nvCxnSpPr>
        <p:spPr>
          <a:xfrm>
            <a:off x="457200" y="411480"/>
            <a:ext cx="8229600" cy="0"/>
          </a:xfrm>
          <a:prstGeom prst="straightConnector1">
            <a:avLst/>
          </a:prstGeom>
          <a:noFill/>
          <a:ln cap="flat" cmpd="sng" w="57150">
            <a:solidFill>
              <a:schemeClr val="accent1"/>
            </a:solidFill>
            <a:prstDash val="solid"/>
            <a:round/>
            <a:headEnd len="sm" w="sm" type="none"/>
            <a:tailEnd len="sm" w="sm" type="none"/>
          </a:ln>
        </p:spPr>
      </p:cxnSp>
      <p:cxnSp>
        <p:nvCxnSpPr>
          <p:cNvPr id="84" name="Google Shape;84;p16"/>
          <p:cNvCxnSpPr/>
          <p:nvPr/>
        </p:nvCxnSpPr>
        <p:spPr>
          <a:xfrm>
            <a:off x="457200" y="3633383"/>
            <a:ext cx="8229600" cy="0"/>
          </a:xfrm>
          <a:prstGeom prst="straightConnector1">
            <a:avLst/>
          </a:prstGeom>
          <a:noFill/>
          <a:ln cap="flat" cmpd="sng" w="57150">
            <a:solidFill>
              <a:schemeClr val="accent1"/>
            </a:solidFill>
            <a:prstDash val="solid"/>
            <a:round/>
            <a:headEnd len="sm" w="sm" type="none"/>
            <a:tailEnd len="sm" w="sm" type="none"/>
          </a:ln>
        </p:spPr>
      </p:cxn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6">
  <p:cSld name="TITLE_6">
    <p:spTree>
      <p:nvGrpSpPr>
        <p:cNvPr id="85" name="Shape 85"/>
        <p:cNvGrpSpPr/>
        <p:nvPr/>
      </p:nvGrpSpPr>
      <p:grpSpPr>
        <a:xfrm>
          <a:off x="0" y="0"/>
          <a:ext cx="0" cy="0"/>
          <a:chOff x="0" y="0"/>
          <a:chExt cx="0" cy="0"/>
        </a:xfrm>
      </p:grpSpPr>
      <p:sp>
        <p:nvSpPr>
          <p:cNvPr id="86" name="Google Shape;86;p17"/>
          <p:cNvSpPr txBox="1"/>
          <p:nvPr>
            <p:ph type="ctrTitle"/>
          </p:nvPr>
        </p:nvSpPr>
        <p:spPr>
          <a:xfrm>
            <a:off x="457200" y="563760"/>
            <a:ext cx="8229600" cy="3009600"/>
          </a:xfrm>
          <a:prstGeom prst="rect">
            <a:avLst/>
          </a:prstGeom>
        </p:spPr>
        <p:txBody>
          <a:bodyPr anchorCtr="0" anchor="t" bIns="91425" lIns="91425" spcFirstLastPara="1" rIns="91425" wrap="square" tIns="91425">
            <a:noAutofit/>
          </a:bodyPr>
          <a:lstStyle>
            <a:lvl1pPr lvl="0" rtl="0">
              <a:spcBef>
                <a:spcPts val="0"/>
              </a:spcBef>
              <a:spcAft>
                <a:spcPts val="0"/>
              </a:spcAft>
              <a:buSzPts val="7200"/>
              <a:buNone/>
              <a:defRPr sz="7200"/>
            </a:lvl1pPr>
            <a:lvl2pPr lvl="1" rtl="0">
              <a:spcBef>
                <a:spcPts val="0"/>
              </a:spcBef>
              <a:spcAft>
                <a:spcPts val="0"/>
              </a:spcAft>
              <a:buSzPts val="7200"/>
              <a:buNone/>
              <a:defRPr sz="7200"/>
            </a:lvl2pPr>
            <a:lvl3pPr lvl="2" rtl="0">
              <a:spcBef>
                <a:spcPts val="0"/>
              </a:spcBef>
              <a:spcAft>
                <a:spcPts val="0"/>
              </a:spcAft>
              <a:buSzPts val="7200"/>
              <a:buNone/>
              <a:defRPr sz="7200"/>
            </a:lvl3pPr>
            <a:lvl4pPr lvl="3" rtl="0">
              <a:spcBef>
                <a:spcPts val="0"/>
              </a:spcBef>
              <a:spcAft>
                <a:spcPts val="0"/>
              </a:spcAft>
              <a:buSzPts val="7200"/>
              <a:buNone/>
              <a:defRPr sz="7200"/>
            </a:lvl4pPr>
            <a:lvl5pPr lvl="4" rtl="0">
              <a:spcBef>
                <a:spcPts val="0"/>
              </a:spcBef>
              <a:spcAft>
                <a:spcPts val="0"/>
              </a:spcAft>
              <a:buSzPts val="7200"/>
              <a:buNone/>
              <a:defRPr sz="7200"/>
            </a:lvl5pPr>
            <a:lvl6pPr lvl="5" rtl="0">
              <a:spcBef>
                <a:spcPts val="0"/>
              </a:spcBef>
              <a:spcAft>
                <a:spcPts val="0"/>
              </a:spcAft>
              <a:buSzPts val="7200"/>
              <a:buNone/>
              <a:defRPr sz="7200"/>
            </a:lvl6pPr>
            <a:lvl7pPr lvl="6" rtl="0">
              <a:spcBef>
                <a:spcPts val="0"/>
              </a:spcBef>
              <a:spcAft>
                <a:spcPts val="0"/>
              </a:spcAft>
              <a:buSzPts val="7200"/>
              <a:buNone/>
              <a:defRPr sz="7200"/>
            </a:lvl7pPr>
            <a:lvl8pPr lvl="7" rtl="0">
              <a:spcBef>
                <a:spcPts val="0"/>
              </a:spcBef>
              <a:spcAft>
                <a:spcPts val="0"/>
              </a:spcAft>
              <a:buSzPts val="7200"/>
              <a:buNone/>
              <a:defRPr sz="7200"/>
            </a:lvl8pPr>
            <a:lvl9pPr lvl="8" rtl="0">
              <a:spcBef>
                <a:spcPts val="0"/>
              </a:spcBef>
              <a:spcAft>
                <a:spcPts val="0"/>
              </a:spcAft>
              <a:buSzPts val="7200"/>
              <a:buNone/>
              <a:defRPr sz="7200"/>
            </a:lvl9pPr>
          </a:lstStyle>
          <a:p/>
        </p:txBody>
      </p:sp>
      <p:sp>
        <p:nvSpPr>
          <p:cNvPr id="87" name="Google Shape;87;p17"/>
          <p:cNvSpPr txBox="1"/>
          <p:nvPr>
            <p:ph idx="1" type="subTitle"/>
          </p:nvPr>
        </p:nvSpPr>
        <p:spPr>
          <a:xfrm>
            <a:off x="457200" y="3716392"/>
            <a:ext cx="8229600" cy="1232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4800"/>
              <a:buNone/>
              <a:defRPr sz="4800">
                <a:solidFill>
                  <a:schemeClr val="dk2"/>
                </a:solidFill>
              </a:defRPr>
            </a:lvl1pPr>
            <a:lvl2pPr lvl="1" rtl="0">
              <a:spcBef>
                <a:spcPts val="0"/>
              </a:spcBef>
              <a:spcAft>
                <a:spcPts val="0"/>
              </a:spcAft>
              <a:buClr>
                <a:schemeClr val="dk2"/>
              </a:buClr>
              <a:buSzPts val="4800"/>
              <a:buNone/>
              <a:defRPr sz="4800">
                <a:solidFill>
                  <a:schemeClr val="dk2"/>
                </a:solidFill>
              </a:defRPr>
            </a:lvl2pPr>
            <a:lvl3pPr lvl="2" rtl="0">
              <a:spcBef>
                <a:spcPts val="0"/>
              </a:spcBef>
              <a:spcAft>
                <a:spcPts val="0"/>
              </a:spcAft>
              <a:buClr>
                <a:schemeClr val="dk2"/>
              </a:buClr>
              <a:buSzPts val="4800"/>
              <a:buNone/>
              <a:defRPr sz="4800">
                <a:solidFill>
                  <a:schemeClr val="dk2"/>
                </a:solidFill>
              </a:defRPr>
            </a:lvl3pPr>
            <a:lvl4pPr lvl="3" rtl="0">
              <a:spcBef>
                <a:spcPts val="0"/>
              </a:spcBef>
              <a:spcAft>
                <a:spcPts val="0"/>
              </a:spcAft>
              <a:buClr>
                <a:schemeClr val="dk2"/>
              </a:buClr>
              <a:buSzPts val="4800"/>
              <a:buNone/>
              <a:defRPr sz="4800">
                <a:solidFill>
                  <a:schemeClr val="dk2"/>
                </a:solidFill>
              </a:defRPr>
            </a:lvl4pPr>
            <a:lvl5pPr lvl="4" rtl="0">
              <a:spcBef>
                <a:spcPts val="0"/>
              </a:spcBef>
              <a:spcAft>
                <a:spcPts val="0"/>
              </a:spcAft>
              <a:buClr>
                <a:schemeClr val="dk2"/>
              </a:buClr>
              <a:buSzPts val="4800"/>
              <a:buNone/>
              <a:defRPr sz="4800">
                <a:solidFill>
                  <a:schemeClr val="dk2"/>
                </a:solidFill>
              </a:defRPr>
            </a:lvl5pPr>
            <a:lvl6pPr lvl="5" rtl="0">
              <a:spcBef>
                <a:spcPts val="0"/>
              </a:spcBef>
              <a:spcAft>
                <a:spcPts val="0"/>
              </a:spcAft>
              <a:buClr>
                <a:schemeClr val="dk2"/>
              </a:buClr>
              <a:buSzPts val="4800"/>
              <a:buNone/>
              <a:defRPr sz="4800">
                <a:solidFill>
                  <a:schemeClr val="dk2"/>
                </a:solidFill>
              </a:defRPr>
            </a:lvl6pPr>
            <a:lvl7pPr lvl="6" rtl="0">
              <a:spcBef>
                <a:spcPts val="0"/>
              </a:spcBef>
              <a:spcAft>
                <a:spcPts val="0"/>
              </a:spcAft>
              <a:buClr>
                <a:schemeClr val="dk2"/>
              </a:buClr>
              <a:buSzPts val="4800"/>
              <a:buNone/>
              <a:defRPr sz="4800">
                <a:solidFill>
                  <a:schemeClr val="dk2"/>
                </a:solidFill>
              </a:defRPr>
            </a:lvl7pPr>
            <a:lvl8pPr lvl="7" rtl="0">
              <a:spcBef>
                <a:spcPts val="0"/>
              </a:spcBef>
              <a:spcAft>
                <a:spcPts val="0"/>
              </a:spcAft>
              <a:buClr>
                <a:schemeClr val="dk2"/>
              </a:buClr>
              <a:buSzPts val="4800"/>
              <a:buNone/>
              <a:defRPr sz="4800">
                <a:solidFill>
                  <a:schemeClr val="dk2"/>
                </a:solidFill>
              </a:defRPr>
            </a:lvl8pPr>
            <a:lvl9pPr lvl="8" rtl="0">
              <a:spcBef>
                <a:spcPts val="0"/>
              </a:spcBef>
              <a:spcAft>
                <a:spcPts val="0"/>
              </a:spcAft>
              <a:buClr>
                <a:schemeClr val="dk2"/>
              </a:buClr>
              <a:buSzPts val="4800"/>
              <a:buNone/>
              <a:defRPr sz="4800">
                <a:solidFill>
                  <a:schemeClr val="dk2"/>
                </a:solidFill>
              </a:defRPr>
            </a:lvl9pPr>
          </a:lstStyle>
          <a:p/>
        </p:txBody>
      </p:sp>
      <p:cxnSp>
        <p:nvCxnSpPr>
          <p:cNvPr id="88" name="Google Shape;88;p17"/>
          <p:cNvCxnSpPr/>
          <p:nvPr/>
        </p:nvCxnSpPr>
        <p:spPr>
          <a:xfrm>
            <a:off x="457200" y="411480"/>
            <a:ext cx="8229600" cy="0"/>
          </a:xfrm>
          <a:prstGeom prst="straightConnector1">
            <a:avLst/>
          </a:prstGeom>
          <a:noFill/>
          <a:ln cap="flat" cmpd="sng" w="57150">
            <a:solidFill>
              <a:schemeClr val="accent1"/>
            </a:solidFill>
            <a:prstDash val="solid"/>
            <a:round/>
            <a:headEnd len="sm" w="sm" type="none"/>
            <a:tailEnd len="sm" w="sm" type="none"/>
          </a:ln>
        </p:spPr>
      </p:cxnSp>
      <p:cxnSp>
        <p:nvCxnSpPr>
          <p:cNvPr id="89" name="Google Shape;89;p17"/>
          <p:cNvCxnSpPr/>
          <p:nvPr/>
        </p:nvCxnSpPr>
        <p:spPr>
          <a:xfrm>
            <a:off x="457200" y="3633383"/>
            <a:ext cx="8229600" cy="0"/>
          </a:xfrm>
          <a:prstGeom prst="straightConnector1">
            <a:avLst/>
          </a:prstGeom>
          <a:noFill/>
          <a:ln cap="flat" cmpd="sng" w="57150">
            <a:solidFill>
              <a:schemeClr val="accent1"/>
            </a:solidFill>
            <a:prstDash val="solid"/>
            <a:round/>
            <a:headEnd len="sm" w="sm" type="none"/>
            <a:tailEnd len="sm" w="sm" type="none"/>
          </a:ln>
        </p:spPr>
      </p:cxn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7">
  <p:cSld name="TITLE_7">
    <p:spTree>
      <p:nvGrpSpPr>
        <p:cNvPr id="90" name="Shape 90"/>
        <p:cNvGrpSpPr/>
        <p:nvPr/>
      </p:nvGrpSpPr>
      <p:grpSpPr>
        <a:xfrm>
          <a:off x="0" y="0"/>
          <a:ext cx="0" cy="0"/>
          <a:chOff x="0" y="0"/>
          <a:chExt cx="0" cy="0"/>
        </a:xfrm>
      </p:grpSpPr>
      <p:sp>
        <p:nvSpPr>
          <p:cNvPr id="91" name="Google Shape;91;p18"/>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92" name="Google Shape;92;p18"/>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60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93" name="Google Shape;93;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Bullets-Azure">
  <p:cSld name="Title &amp; Bullets-Azure">
    <p:spTree>
      <p:nvGrpSpPr>
        <p:cNvPr id="94" name="Shape 94"/>
        <p:cNvGrpSpPr/>
        <p:nvPr/>
      </p:nvGrpSpPr>
      <p:grpSpPr>
        <a:xfrm>
          <a:off x="0" y="0"/>
          <a:ext cx="0" cy="0"/>
          <a:chOff x="0" y="0"/>
          <a:chExt cx="0" cy="0"/>
        </a:xfrm>
      </p:grpSpPr>
      <p:sp>
        <p:nvSpPr>
          <p:cNvPr id="95" name="Google Shape;95;p19"/>
          <p:cNvSpPr txBox="1"/>
          <p:nvPr>
            <p:ph type="title"/>
          </p:nvPr>
        </p:nvSpPr>
        <p:spPr>
          <a:xfrm>
            <a:off x="452438" y="404813"/>
            <a:ext cx="8239200" cy="538200"/>
          </a:xfrm>
          <a:prstGeom prst="rect">
            <a:avLst/>
          </a:prstGeom>
          <a:noFill/>
          <a:ln>
            <a:noFill/>
          </a:ln>
        </p:spPr>
        <p:txBody>
          <a:bodyPr anchorCtr="0" anchor="t" bIns="19050" lIns="19050" spcFirstLastPara="1" rIns="19050" wrap="square" tIns="19050">
            <a:normAutofit/>
          </a:bodyPr>
          <a:lstStyle>
            <a:lvl1pPr lvl="0" rtl="0" algn="l">
              <a:lnSpc>
                <a:spcPct val="80000"/>
              </a:lnSpc>
              <a:spcBef>
                <a:spcPts val="0"/>
              </a:spcBef>
              <a:spcAft>
                <a:spcPts val="0"/>
              </a:spcAft>
              <a:buClr>
                <a:srgbClr val="000000"/>
              </a:buClr>
              <a:buSzPts val="2600"/>
              <a:buFont typeface="Kanit Medium"/>
              <a:buNone/>
              <a:defRPr sz="2600">
                <a:solidFill>
                  <a:srgbClr val="000000"/>
                </a:solidFill>
                <a:latin typeface="Kanit Medium"/>
                <a:ea typeface="Kanit Medium"/>
                <a:cs typeface="Kanit Medium"/>
                <a:sym typeface="Kanit Medium"/>
              </a:defRPr>
            </a:lvl1pPr>
            <a:lvl2pPr lvl="1" rtl="0" algn="l">
              <a:lnSpc>
                <a:spcPct val="80000"/>
              </a:lnSpc>
              <a:spcBef>
                <a:spcPts val="0"/>
              </a:spcBef>
              <a:spcAft>
                <a:spcPts val="0"/>
              </a:spcAft>
              <a:buClr>
                <a:srgbClr val="929292"/>
              </a:buClr>
              <a:buSzPts val="700"/>
              <a:buNone/>
              <a:defRPr/>
            </a:lvl2pPr>
            <a:lvl3pPr lvl="2" rtl="0" algn="l">
              <a:lnSpc>
                <a:spcPct val="80000"/>
              </a:lnSpc>
              <a:spcBef>
                <a:spcPts val="0"/>
              </a:spcBef>
              <a:spcAft>
                <a:spcPts val="0"/>
              </a:spcAft>
              <a:buClr>
                <a:srgbClr val="929292"/>
              </a:buClr>
              <a:buSzPts val="700"/>
              <a:buNone/>
              <a:defRPr/>
            </a:lvl3pPr>
            <a:lvl4pPr lvl="3" rtl="0" algn="l">
              <a:lnSpc>
                <a:spcPct val="80000"/>
              </a:lnSpc>
              <a:spcBef>
                <a:spcPts val="0"/>
              </a:spcBef>
              <a:spcAft>
                <a:spcPts val="0"/>
              </a:spcAft>
              <a:buClr>
                <a:srgbClr val="929292"/>
              </a:buClr>
              <a:buSzPts val="700"/>
              <a:buNone/>
              <a:defRPr/>
            </a:lvl4pPr>
            <a:lvl5pPr lvl="4" rtl="0" algn="l">
              <a:lnSpc>
                <a:spcPct val="80000"/>
              </a:lnSpc>
              <a:spcBef>
                <a:spcPts val="0"/>
              </a:spcBef>
              <a:spcAft>
                <a:spcPts val="0"/>
              </a:spcAft>
              <a:buClr>
                <a:srgbClr val="929292"/>
              </a:buClr>
              <a:buSzPts val="700"/>
              <a:buNone/>
              <a:defRPr/>
            </a:lvl5pPr>
            <a:lvl6pPr lvl="5" rtl="0" algn="l">
              <a:lnSpc>
                <a:spcPct val="80000"/>
              </a:lnSpc>
              <a:spcBef>
                <a:spcPts val="0"/>
              </a:spcBef>
              <a:spcAft>
                <a:spcPts val="0"/>
              </a:spcAft>
              <a:buClr>
                <a:srgbClr val="929292"/>
              </a:buClr>
              <a:buSzPts val="700"/>
              <a:buNone/>
              <a:defRPr/>
            </a:lvl6pPr>
            <a:lvl7pPr lvl="6" rtl="0" algn="l">
              <a:lnSpc>
                <a:spcPct val="80000"/>
              </a:lnSpc>
              <a:spcBef>
                <a:spcPts val="0"/>
              </a:spcBef>
              <a:spcAft>
                <a:spcPts val="0"/>
              </a:spcAft>
              <a:buClr>
                <a:srgbClr val="929292"/>
              </a:buClr>
              <a:buSzPts val="700"/>
              <a:buNone/>
              <a:defRPr/>
            </a:lvl7pPr>
            <a:lvl8pPr lvl="7" rtl="0" algn="l">
              <a:lnSpc>
                <a:spcPct val="80000"/>
              </a:lnSpc>
              <a:spcBef>
                <a:spcPts val="0"/>
              </a:spcBef>
              <a:spcAft>
                <a:spcPts val="0"/>
              </a:spcAft>
              <a:buClr>
                <a:srgbClr val="929292"/>
              </a:buClr>
              <a:buSzPts val="700"/>
              <a:buNone/>
              <a:defRPr/>
            </a:lvl8pPr>
            <a:lvl9pPr lvl="8" rtl="0" algn="l">
              <a:lnSpc>
                <a:spcPct val="80000"/>
              </a:lnSpc>
              <a:spcBef>
                <a:spcPts val="0"/>
              </a:spcBef>
              <a:spcAft>
                <a:spcPts val="0"/>
              </a:spcAft>
              <a:buClr>
                <a:srgbClr val="929292"/>
              </a:buClr>
              <a:buSzPts val="700"/>
              <a:buNone/>
              <a:defRPr/>
            </a:lvl9pPr>
          </a:lstStyle>
          <a:p/>
        </p:txBody>
      </p:sp>
      <p:sp>
        <p:nvSpPr>
          <p:cNvPr id="96" name="Google Shape;96;p19"/>
          <p:cNvSpPr txBox="1"/>
          <p:nvPr>
            <p:ph idx="1" type="body"/>
          </p:nvPr>
        </p:nvSpPr>
        <p:spPr>
          <a:xfrm>
            <a:off x="452438" y="889861"/>
            <a:ext cx="8239200" cy="350700"/>
          </a:xfrm>
          <a:prstGeom prst="rect">
            <a:avLst/>
          </a:prstGeom>
          <a:noFill/>
          <a:ln>
            <a:noFill/>
          </a:ln>
        </p:spPr>
        <p:txBody>
          <a:bodyPr anchorCtr="0" anchor="t" bIns="17150" lIns="17150" spcFirstLastPara="1" rIns="17150" wrap="square" tIns="17150">
            <a:normAutofit/>
          </a:bodyPr>
          <a:lstStyle>
            <a:lvl1pPr indent="-228600" lvl="0" marL="457200" rtl="0" algn="l">
              <a:lnSpc>
                <a:spcPct val="80000"/>
              </a:lnSpc>
              <a:spcBef>
                <a:spcPts val="0"/>
              </a:spcBef>
              <a:spcAft>
                <a:spcPts val="0"/>
              </a:spcAft>
              <a:buClr>
                <a:srgbClr val="929292"/>
              </a:buClr>
              <a:buSzPts val="1700"/>
              <a:buFont typeface="Kanit"/>
              <a:buNone/>
              <a:defRPr sz="1700">
                <a:solidFill>
                  <a:srgbClr val="929292"/>
                </a:solidFill>
                <a:latin typeface="Kanit"/>
                <a:ea typeface="Kanit"/>
                <a:cs typeface="Kanit"/>
                <a:sym typeface="Kanit"/>
              </a:defRPr>
            </a:lvl1pPr>
            <a:lvl2pPr indent="-279400" lvl="1" marL="914400" rtl="0" algn="l">
              <a:lnSpc>
                <a:spcPct val="90000"/>
              </a:lnSpc>
              <a:spcBef>
                <a:spcPts val="0"/>
              </a:spcBef>
              <a:spcAft>
                <a:spcPts val="0"/>
              </a:spcAft>
              <a:buClr>
                <a:srgbClr val="000000"/>
              </a:buClr>
              <a:buSzPts val="800"/>
              <a:buChar char="○"/>
              <a:defRPr/>
            </a:lvl2pPr>
            <a:lvl3pPr indent="-279400" lvl="2" marL="1371600" rtl="0" algn="l">
              <a:lnSpc>
                <a:spcPct val="90000"/>
              </a:lnSpc>
              <a:spcBef>
                <a:spcPts val="0"/>
              </a:spcBef>
              <a:spcAft>
                <a:spcPts val="0"/>
              </a:spcAft>
              <a:buClr>
                <a:srgbClr val="000000"/>
              </a:buClr>
              <a:buSzPts val="800"/>
              <a:buChar char="■"/>
              <a:defRPr/>
            </a:lvl3pPr>
            <a:lvl4pPr indent="-279400" lvl="3" marL="1828800" rtl="0" algn="l">
              <a:lnSpc>
                <a:spcPct val="90000"/>
              </a:lnSpc>
              <a:spcBef>
                <a:spcPts val="0"/>
              </a:spcBef>
              <a:spcAft>
                <a:spcPts val="0"/>
              </a:spcAft>
              <a:buClr>
                <a:srgbClr val="000000"/>
              </a:buClr>
              <a:buSzPts val="800"/>
              <a:buChar char="●"/>
              <a:defRPr/>
            </a:lvl4pPr>
            <a:lvl5pPr indent="-279400" lvl="4" marL="2286000" rtl="0" algn="l">
              <a:lnSpc>
                <a:spcPct val="90000"/>
              </a:lnSpc>
              <a:spcBef>
                <a:spcPts val="0"/>
              </a:spcBef>
              <a:spcAft>
                <a:spcPts val="0"/>
              </a:spcAft>
              <a:buClr>
                <a:srgbClr val="000000"/>
              </a:buClr>
              <a:buSzPts val="800"/>
              <a:buChar char="○"/>
              <a:defRPr/>
            </a:lvl5pPr>
            <a:lvl6pPr indent="-279400" lvl="5" marL="2743200" rtl="0" algn="l">
              <a:lnSpc>
                <a:spcPct val="90000"/>
              </a:lnSpc>
              <a:spcBef>
                <a:spcPts val="0"/>
              </a:spcBef>
              <a:spcAft>
                <a:spcPts val="0"/>
              </a:spcAft>
              <a:buClr>
                <a:srgbClr val="000000"/>
              </a:buClr>
              <a:buSzPts val="800"/>
              <a:buChar char="■"/>
              <a:defRPr/>
            </a:lvl6pPr>
            <a:lvl7pPr indent="-279400" lvl="6" marL="3200400" rtl="0" algn="l">
              <a:lnSpc>
                <a:spcPct val="90000"/>
              </a:lnSpc>
              <a:spcBef>
                <a:spcPts val="0"/>
              </a:spcBef>
              <a:spcAft>
                <a:spcPts val="0"/>
              </a:spcAft>
              <a:buClr>
                <a:srgbClr val="000000"/>
              </a:buClr>
              <a:buSzPts val="800"/>
              <a:buChar char="●"/>
              <a:defRPr/>
            </a:lvl7pPr>
            <a:lvl8pPr indent="-279400" lvl="7" marL="3657600" rtl="0" algn="l">
              <a:lnSpc>
                <a:spcPct val="90000"/>
              </a:lnSpc>
              <a:spcBef>
                <a:spcPts val="0"/>
              </a:spcBef>
              <a:spcAft>
                <a:spcPts val="0"/>
              </a:spcAft>
              <a:buClr>
                <a:srgbClr val="000000"/>
              </a:buClr>
              <a:buSzPts val="800"/>
              <a:buChar char="○"/>
              <a:defRPr/>
            </a:lvl8pPr>
            <a:lvl9pPr indent="-279400" lvl="8" marL="4114800" rtl="0" algn="l">
              <a:lnSpc>
                <a:spcPct val="90000"/>
              </a:lnSpc>
              <a:spcBef>
                <a:spcPts val="0"/>
              </a:spcBef>
              <a:spcAft>
                <a:spcPts val="0"/>
              </a:spcAft>
              <a:buClr>
                <a:srgbClr val="000000"/>
              </a:buClr>
              <a:buSzPts val="800"/>
              <a:buChar char="■"/>
              <a:defRPr/>
            </a:lvl9pPr>
          </a:lstStyle>
          <a:p/>
        </p:txBody>
      </p:sp>
      <p:sp>
        <p:nvSpPr>
          <p:cNvPr id="97" name="Google Shape;97;p19"/>
          <p:cNvSpPr txBox="1"/>
          <p:nvPr>
            <p:ph idx="2" type="body"/>
          </p:nvPr>
        </p:nvSpPr>
        <p:spPr>
          <a:xfrm>
            <a:off x="1253765" y="1591353"/>
            <a:ext cx="6636600" cy="3096000"/>
          </a:xfrm>
          <a:prstGeom prst="rect">
            <a:avLst/>
          </a:prstGeom>
          <a:noFill/>
          <a:ln>
            <a:noFill/>
          </a:ln>
        </p:spPr>
        <p:txBody>
          <a:bodyPr anchorCtr="0" anchor="t" bIns="19050" lIns="19050" spcFirstLastPara="1" rIns="19050" wrap="square" tIns="19050">
            <a:normAutofit/>
          </a:bodyPr>
          <a:lstStyle>
            <a:lvl1pPr indent="-247650" lvl="0" marL="457200" rtl="0" algn="l">
              <a:lnSpc>
                <a:spcPct val="90000"/>
              </a:lnSpc>
              <a:spcBef>
                <a:spcPts val="0"/>
              </a:spcBef>
              <a:spcAft>
                <a:spcPts val="0"/>
              </a:spcAft>
              <a:buClr>
                <a:srgbClr val="000000"/>
              </a:buClr>
              <a:buSzPts val="300"/>
              <a:buChar char="•"/>
              <a:defRPr/>
            </a:lvl1pPr>
            <a:lvl2pPr indent="-247650" lvl="1" marL="914400" rtl="0" algn="l">
              <a:lnSpc>
                <a:spcPct val="90000"/>
              </a:lnSpc>
              <a:spcBef>
                <a:spcPts val="0"/>
              </a:spcBef>
              <a:spcAft>
                <a:spcPts val="0"/>
              </a:spcAft>
              <a:buClr>
                <a:srgbClr val="000000"/>
              </a:buClr>
              <a:buSzPts val="300"/>
              <a:buChar char="•"/>
              <a:defRPr/>
            </a:lvl2pPr>
            <a:lvl3pPr indent="-247650" lvl="2" marL="1371600" rtl="0" algn="l">
              <a:lnSpc>
                <a:spcPct val="90000"/>
              </a:lnSpc>
              <a:spcBef>
                <a:spcPts val="0"/>
              </a:spcBef>
              <a:spcAft>
                <a:spcPts val="0"/>
              </a:spcAft>
              <a:buClr>
                <a:srgbClr val="000000"/>
              </a:buClr>
              <a:buSzPts val="300"/>
              <a:buChar char="•"/>
              <a:defRPr/>
            </a:lvl3pPr>
            <a:lvl4pPr indent="-247650" lvl="3" marL="1828800" rtl="0" algn="l">
              <a:lnSpc>
                <a:spcPct val="90000"/>
              </a:lnSpc>
              <a:spcBef>
                <a:spcPts val="0"/>
              </a:spcBef>
              <a:spcAft>
                <a:spcPts val="0"/>
              </a:spcAft>
              <a:buClr>
                <a:srgbClr val="000000"/>
              </a:buClr>
              <a:buSzPts val="300"/>
              <a:buChar char="•"/>
              <a:defRPr/>
            </a:lvl4pPr>
            <a:lvl5pPr indent="-247650" lvl="4" marL="2286000" rtl="0" algn="l">
              <a:lnSpc>
                <a:spcPct val="90000"/>
              </a:lnSpc>
              <a:spcBef>
                <a:spcPts val="0"/>
              </a:spcBef>
              <a:spcAft>
                <a:spcPts val="0"/>
              </a:spcAft>
              <a:buClr>
                <a:srgbClr val="000000"/>
              </a:buClr>
              <a:buSzPts val="300"/>
              <a:buChar char="•"/>
              <a:defRPr/>
            </a:lvl5pPr>
            <a:lvl6pPr indent="-279400" lvl="5" marL="2743200" rtl="0" algn="l">
              <a:lnSpc>
                <a:spcPct val="90000"/>
              </a:lnSpc>
              <a:spcBef>
                <a:spcPts val="0"/>
              </a:spcBef>
              <a:spcAft>
                <a:spcPts val="0"/>
              </a:spcAft>
              <a:buClr>
                <a:srgbClr val="000000"/>
              </a:buClr>
              <a:buSzPts val="800"/>
              <a:buChar char="■"/>
              <a:defRPr/>
            </a:lvl6pPr>
            <a:lvl7pPr indent="-279400" lvl="6" marL="3200400" rtl="0" algn="l">
              <a:lnSpc>
                <a:spcPct val="90000"/>
              </a:lnSpc>
              <a:spcBef>
                <a:spcPts val="0"/>
              </a:spcBef>
              <a:spcAft>
                <a:spcPts val="0"/>
              </a:spcAft>
              <a:buClr>
                <a:srgbClr val="000000"/>
              </a:buClr>
              <a:buSzPts val="800"/>
              <a:buChar char="●"/>
              <a:defRPr/>
            </a:lvl7pPr>
            <a:lvl8pPr indent="-279400" lvl="7" marL="3657600" rtl="0" algn="l">
              <a:lnSpc>
                <a:spcPct val="90000"/>
              </a:lnSpc>
              <a:spcBef>
                <a:spcPts val="0"/>
              </a:spcBef>
              <a:spcAft>
                <a:spcPts val="0"/>
              </a:spcAft>
              <a:buClr>
                <a:srgbClr val="000000"/>
              </a:buClr>
              <a:buSzPts val="800"/>
              <a:buChar char="○"/>
              <a:defRPr/>
            </a:lvl8pPr>
            <a:lvl9pPr indent="-279400" lvl="8" marL="4114800" rtl="0" algn="l">
              <a:lnSpc>
                <a:spcPct val="90000"/>
              </a:lnSpc>
              <a:spcBef>
                <a:spcPts val="0"/>
              </a:spcBef>
              <a:spcAft>
                <a:spcPts val="0"/>
              </a:spcAft>
              <a:buClr>
                <a:srgbClr val="000000"/>
              </a:buClr>
              <a:buSzPts val="800"/>
              <a:buChar char="■"/>
              <a:defRPr/>
            </a:lvl9pPr>
          </a:lstStyle>
          <a:p/>
        </p:txBody>
      </p:sp>
      <p:pic>
        <p:nvPicPr>
          <p:cNvPr descr="Image" id="98" name="Google Shape;98;p19"/>
          <p:cNvPicPr preferRelativeResize="0"/>
          <p:nvPr/>
        </p:nvPicPr>
        <p:blipFill rotWithShape="1">
          <a:blip r:embed="rId2">
            <a:alphaModFix amt="31640"/>
          </a:blip>
          <a:srcRect b="63719" l="43029" r="0" t="0"/>
          <a:stretch/>
        </p:blipFill>
        <p:spPr>
          <a:xfrm>
            <a:off x="-31956" y="3564209"/>
            <a:ext cx="2188254" cy="1609138"/>
          </a:xfrm>
          <a:prstGeom prst="rect">
            <a:avLst/>
          </a:prstGeom>
          <a:noFill/>
          <a:ln>
            <a:noFill/>
          </a:ln>
        </p:spPr>
      </p:pic>
      <p:pic>
        <p:nvPicPr>
          <p:cNvPr descr="Image" id="99" name="Google Shape;99;p19"/>
          <p:cNvPicPr preferRelativeResize="0"/>
          <p:nvPr/>
        </p:nvPicPr>
        <p:blipFill rotWithShape="1">
          <a:blip r:embed="rId3">
            <a:alphaModFix/>
          </a:blip>
          <a:srcRect b="65321" l="43181" r="0" t="3970"/>
          <a:stretch/>
        </p:blipFill>
        <p:spPr>
          <a:xfrm>
            <a:off x="-5287" y="3953961"/>
            <a:ext cx="1984825" cy="1209834"/>
          </a:xfrm>
          <a:prstGeom prst="rect">
            <a:avLst/>
          </a:prstGeom>
          <a:noFill/>
          <a:ln>
            <a:noFill/>
          </a:ln>
        </p:spPr>
      </p:pic>
      <p:pic>
        <p:nvPicPr>
          <p:cNvPr descr="Image" id="100" name="Google Shape;100;p19"/>
          <p:cNvPicPr preferRelativeResize="0"/>
          <p:nvPr/>
        </p:nvPicPr>
        <p:blipFill rotWithShape="1">
          <a:blip r:embed="rId4">
            <a:alphaModFix amt="26710"/>
          </a:blip>
          <a:srcRect b="0" l="8583" r="20770" t="24590"/>
          <a:stretch/>
        </p:blipFill>
        <p:spPr>
          <a:xfrm rot="2106625">
            <a:off x="5075670" y="-731840"/>
            <a:ext cx="4951553" cy="3616671"/>
          </a:xfrm>
          <a:custGeom>
            <a:rect b="b" l="l" r="r" t="t"/>
            <a:pathLst>
              <a:path extrusionOk="0" h="21600" w="21600">
                <a:moveTo>
                  <a:pt x="0" y="13314"/>
                </a:moveTo>
                <a:lnTo>
                  <a:pt x="4255" y="21599"/>
                </a:lnTo>
                <a:lnTo>
                  <a:pt x="14874" y="21600"/>
                </a:lnTo>
                <a:lnTo>
                  <a:pt x="21600" y="15126"/>
                </a:lnTo>
                <a:lnTo>
                  <a:pt x="13832" y="0"/>
                </a:lnTo>
                <a:lnTo>
                  <a:pt x="0" y="13314"/>
                </a:lnTo>
                <a:close/>
              </a:path>
            </a:pathLst>
          </a:custGeom>
          <a:noFill/>
          <a:ln>
            <a:noFill/>
          </a:ln>
        </p:spPr>
      </p:pic>
      <p:sp>
        <p:nvSpPr>
          <p:cNvPr id="101" name="Google Shape;101;p19"/>
          <p:cNvSpPr txBox="1"/>
          <p:nvPr>
            <p:ph idx="12" type="sldNum"/>
          </p:nvPr>
        </p:nvSpPr>
        <p:spPr>
          <a:xfrm>
            <a:off x="4500562" y="4905375"/>
            <a:ext cx="138300" cy="207900"/>
          </a:xfrm>
          <a:prstGeom prst="rect">
            <a:avLst/>
          </a:prstGeom>
          <a:noFill/>
          <a:ln>
            <a:noFill/>
          </a:ln>
        </p:spPr>
        <p:txBody>
          <a:bodyPr anchorCtr="0" anchor="b" bIns="19050" lIns="19050" spcFirstLastPara="1" rIns="19050" wrap="square" tIns="19050">
            <a:spAutoFit/>
          </a:bodyPr>
          <a:lstStyle>
            <a:lvl1pPr indent="0" lvl="0" marL="0" rtl="0" algn="ctr">
              <a:lnSpc>
                <a:spcPct val="100000"/>
              </a:lnSpc>
              <a:spcBef>
                <a:spcPts val="0"/>
              </a:spcBef>
              <a:spcAft>
                <a:spcPts val="0"/>
              </a:spcAft>
              <a:buClr>
                <a:srgbClr val="000000"/>
              </a:buClr>
              <a:buSzPts val="700"/>
              <a:buFont typeface="Helvetica Neue"/>
              <a:buNone/>
              <a:defRPr>
                <a:solidFill>
                  <a:srgbClr val="000000"/>
                </a:solidFill>
              </a:defRPr>
            </a:lvl1pPr>
            <a:lvl2pPr indent="0" lvl="1" marL="0" rtl="0" algn="ctr">
              <a:lnSpc>
                <a:spcPct val="100000"/>
              </a:lnSpc>
              <a:spcBef>
                <a:spcPts val="0"/>
              </a:spcBef>
              <a:spcAft>
                <a:spcPts val="0"/>
              </a:spcAft>
              <a:buClr>
                <a:srgbClr val="000000"/>
              </a:buClr>
              <a:buSzPts val="700"/>
              <a:buFont typeface="Helvetica Neue"/>
              <a:buNone/>
              <a:defRPr>
                <a:solidFill>
                  <a:srgbClr val="000000"/>
                </a:solidFill>
              </a:defRPr>
            </a:lvl2pPr>
            <a:lvl3pPr indent="0" lvl="2" marL="0" rtl="0" algn="ctr">
              <a:lnSpc>
                <a:spcPct val="100000"/>
              </a:lnSpc>
              <a:spcBef>
                <a:spcPts val="0"/>
              </a:spcBef>
              <a:spcAft>
                <a:spcPts val="0"/>
              </a:spcAft>
              <a:buClr>
                <a:srgbClr val="000000"/>
              </a:buClr>
              <a:buSzPts val="700"/>
              <a:buFont typeface="Helvetica Neue"/>
              <a:buNone/>
              <a:defRPr>
                <a:solidFill>
                  <a:srgbClr val="000000"/>
                </a:solidFill>
              </a:defRPr>
            </a:lvl3pPr>
            <a:lvl4pPr indent="0" lvl="3" marL="0" rtl="0" algn="ctr">
              <a:lnSpc>
                <a:spcPct val="100000"/>
              </a:lnSpc>
              <a:spcBef>
                <a:spcPts val="0"/>
              </a:spcBef>
              <a:spcAft>
                <a:spcPts val="0"/>
              </a:spcAft>
              <a:buClr>
                <a:srgbClr val="000000"/>
              </a:buClr>
              <a:buSzPts val="700"/>
              <a:buFont typeface="Helvetica Neue"/>
              <a:buNone/>
              <a:defRPr>
                <a:solidFill>
                  <a:srgbClr val="000000"/>
                </a:solidFill>
              </a:defRPr>
            </a:lvl4pPr>
            <a:lvl5pPr indent="0" lvl="4" marL="0" rtl="0" algn="ctr">
              <a:lnSpc>
                <a:spcPct val="100000"/>
              </a:lnSpc>
              <a:spcBef>
                <a:spcPts val="0"/>
              </a:spcBef>
              <a:spcAft>
                <a:spcPts val="0"/>
              </a:spcAft>
              <a:buClr>
                <a:srgbClr val="000000"/>
              </a:buClr>
              <a:buSzPts val="700"/>
              <a:buFont typeface="Helvetica Neue"/>
              <a:buNone/>
              <a:defRPr>
                <a:solidFill>
                  <a:srgbClr val="000000"/>
                </a:solidFill>
              </a:defRPr>
            </a:lvl5pPr>
            <a:lvl6pPr indent="0" lvl="5" marL="0" rtl="0" algn="ctr">
              <a:lnSpc>
                <a:spcPct val="100000"/>
              </a:lnSpc>
              <a:spcBef>
                <a:spcPts val="0"/>
              </a:spcBef>
              <a:spcAft>
                <a:spcPts val="0"/>
              </a:spcAft>
              <a:buClr>
                <a:srgbClr val="000000"/>
              </a:buClr>
              <a:buSzPts val="700"/>
              <a:buFont typeface="Helvetica Neue"/>
              <a:buNone/>
              <a:defRPr>
                <a:solidFill>
                  <a:srgbClr val="000000"/>
                </a:solidFill>
              </a:defRPr>
            </a:lvl6pPr>
            <a:lvl7pPr indent="0" lvl="6" marL="0" rtl="0" algn="ctr">
              <a:lnSpc>
                <a:spcPct val="100000"/>
              </a:lnSpc>
              <a:spcBef>
                <a:spcPts val="0"/>
              </a:spcBef>
              <a:spcAft>
                <a:spcPts val="0"/>
              </a:spcAft>
              <a:buClr>
                <a:srgbClr val="000000"/>
              </a:buClr>
              <a:buSzPts val="700"/>
              <a:buFont typeface="Helvetica Neue"/>
              <a:buNone/>
              <a:defRPr>
                <a:solidFill>
                  <a:srgbClr val="000000"/>
                </a:solidFill>
              </a:defRPr>
            </a:lvl7pPr>
            <a:lvl8pPr indent="0" lvl="7" marL="0" rtl="0" algn="ctr">
              <a:lnSpc>
                <a:spcPct val="100000"/>
              </a:lnSpc>
              <a:spcBef>
                <a:spcPts val="0"/>
              </a:spcBef>
              <a:spcAft>
                <a:spcPts val="0"/>
              </a:spcAft>
              <a:buClr>
                <a:srgbClr val="000000"/>
              </a:buClr>
              <a:buSzPts val="700"/>
              <a:buFont typeface="Helvetica Neue"/>
              <a:buNone/>
              <a:defRPr>
                <a:solidFill>
                  <a:srgbClr val="000000"/>
                </a:solidFill>
              </a:defRPr>
            </a:lvl8pPr>
            <a:lvl9pPr indent="0" lvl="8" marL="0" rtl="0" algn="ctr">
              <a:lnSpc>
                <a:spcPct val="100000"/>
              </a:lnSpc>
              <a:spcBef>
                <a:spcPts val="0"/>
              </a:spcBef>
              <a:spcAft>
                <a:spcPts val="0"/>
              </a:spcAft>
              <a:buClr>
                <a:srgbClr val="000000"/>
              </a:buClr>
              <a:buSzPts val="700"/>
              <a:buFont typeface="Helvetica Neue"/>
              <a:buNone/>
              <a:defRPr>
                <a:solidFill>
                  <a:srgbClr val="000000"/>
                </a:solidFill>
              </a:defRPr>
            </a:lvl9pPr>
          </a:lstStyle>
          <a:p>
            <a:pPr indent="0" lvl="0" marL="0" rtl="0" algn="ctr">
              <a:spcBef>
                <a:spcPts val="0"/>
              </a:spcBef>
              <a:spcAft>
                <a:spcPts val="0"/>
              </a:spcAft>
              <a:buNone/>
            </a:pPr>
            <a:fld id="{00000000-1234-1234-1234-123412341234}" type="slidenum">
              <a:rPr lang="en"/>
              <a:t>‹#›</a:t>
            </a:fld>
            <a:endParaRPr b="0" i="0" sz="700" u="none" cap="none" strike="noStrike">
              <a:latin typeface="Helvetica Neue"/>
              <a:ea typeface="Helvetica Neue"/>
              <a:cs typeface="Helvetica Neue"/>
              <a:sym typeface="Helvetica Neue"/>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8">
  <p:cSld name="TITLE_8">
    <p:spTree>
      <p:nvGrpSpPr>
        <p:cNvPr id="102" name="Shape 102"/>
        <p:cNvGrpSpPr/>
        <p:nvPr/>
      </p:nvGrpSpPr>
      <p:grpSpPr>
        <a:xfrm>
          <a:off x="0" y="0"/>
          <a:ext cx="0" cy="0"/>
          <a:chOff x="0" y="0"/>
          <a:chExt cx="0" cy="0"/>
        </a:xfrm>
      </p:grpSpPr>
      <p:sp>
        <p:nvSpPr>
          <p:cNvPr id="103" name="Google Shape;103;p20"/>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04" name="Google Shape;104;p20"/>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60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05" name="Google Shape;105;p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5" name="Shape 25"/>
        <p:cNvGrpSpPr/>
        <p:nvPr/>
      </p:nvGrpSpPr>
      <p:grpSpPr>
        <a:xfrm>
          <a:off x="0" y="0"/>
          <a:ext cx="0" cy="0"/>
          <a:chOff x="0" y="0"/>
          <a:chExt cx="0" cy="0"/>
        </a:xfrm>
      </p:grpSpPr>
      <p:sp>
        <p:nvSpPr>
          <p:cNvPr id="26" name="Google Shape;26;p3"/>
          <p:cNvSpPr/>
          <p:nvPr/>
        </p:nvSpPr>
        <p:spPr>
          <a:xfrm>
            <a:off x="0" y="228600"/>
            <a:ext cx="9144000" cy="7428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txBox="1"/>
          <p:nvPr>
            <p:ph type="title"/>
          </p:nvPr>
        </p:nvSpPr>
        <p:spPr>
          <a:xfrm>
            <a:off x="152400" y="228600"/>
            <a:ext cx="8839200" cy="742800"/>
          </a:xfrm>
          <a:prstGeom prst="rect">
            <a:avLst/>
          </a:prstGeom>
        </p:spPr>
        <p:txBody>
          <a:bodyPr anchorCtr="0" anchor="ctr" bIns="91425" lIns="91425" spcFirstLastPara="1" rIns="91425" wrap="square" tIns="91425">
            <a:noAutofit/>
          </a:bodyPr>
          <a:lstStyle>
            <a:lvl1pPr lvl="0">
              <a:spcBef>
                <a:spcPts val="0"/>
              </a:spcBef>
              <a:spcAft>
                <a:spcPts val="0"/>
              </a:spcAft>
              <a:buClr>
                <a:srgbClr val="005EF6"/>
              </a:buClr>
              <a:buSzPts val="3600"/>
              <a:buNone/>
              <a:defRPr>
                <a:solidFill>
                  <a:srgbClr val="005EF6"/>
                </a:solidFill>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28" name="Google Shape;28;p3"/>
          <p:cNvSpPr txBox="1"/>
          <p:nvPr>
            <p:ph idx="1" type="body"/>
          </p:nvPr>
        </p:nvSpPr>
        <p:spPr>
          <a:xfrm>
            <a:off x="228600" y="1085850"/>
            <a:ext cx="8763000" cy="3486300"/>
          </a:xfrm>
          <a:prstGeom prst="rect">
            <a:avLst/>
          </a:prstGeom>
        </p:spPr>
        <p:txBody>
          <a:bodyPr anchorCtr="0" anchor="t" bIns="91425" lIns="91425" spcFirstLastPara="1" rIns="91425" wrap="square" tIns="91425">
            <a:noAutofit/>
          </a:bodyPr>
          <a:lstStyle>
            <a:lvl1pPr indent="-393700" lvl="0" marL="457200">
              <a:spcBef>
                <a:spcPts val="600"/>
              </a:spcBef>
              <a:spcAft>
                <a:spcPts val="0"/>
              </a:spcAft>
              <a:buSzPts val="2600"/>
              <a:buChar char="●"/>
              <a:defRPr sz="2600"/>
            </a:lvl1pPr>
            <a:lvl2pPr indent="-355600" lvl="1" marL="914400">
              <a:spcBef>
                <a:spcPts val="0"/>
              </a:spcBef>
              <a:spcAft>
                <a:spcPts val="0"/>
              </a:spcAft>
              <a:buSzPts val="2000"/>
              <a:buChar char="○"/>
              <a:defRPr sz="2000"/>
            </a:lvl2pPr>
            <a:lvl3pPr indent="-342900" lvl="2" marL="1371600">
              <a:spcBef>
                <a:spcPts val="0"/>
              </a:spcBef>
              <a:spcAft>
                <a:spcPts val="0"/>
              </a:spcAft>
              <a:buSzPts val="1800"/>
              <a:buChar char="■"/>
              <a:defRPr sz="1800"/>
            </a:lvl3pPr>
            <a:lvl4pPr indent="-330200" lvl="3" marL="1828800">
              <a:spcBef>
                <a:spcPts val="0"/>
              </a:spcBef>
              <a:spcAft>
                <a:spcPts val="0"/>
              </a:spcAft>
              <a:buSzPts val="1600"/>
              <a:buChar char="●"/>
              <a:defRPr sz="1600"/>
            </a:lvl4pPr>
            <a:lvl5pPr indent="-330200" lvl="4" marL="2286000">
              <a:spcBef>
                <a:spcPts val="0"/>
              </a:spcBef>
              <a:spcAft>
                <a:spcPts val="0"/>
              </a:spcAft>
              <a:buSzPts val="1600"/>
              <a:buChar char="○"/>
              <a:defRPr sz="1600"/>
            </a:lvl5pPr>
            <a:lvl6pPr indent="-330200" lvl="5" marL="2743200">
              <a:spcBef>
                <a:spcPts val="0"/>
              </a:spcBef>
              <a:spcAft>
                <a:spcPts val="0"/>
              </a:spcAft>
              <a:buSzPts val="1600"/>
              <a:buChar char="■"/>
              <a:defRPr sz="1600"/>
            </a:lvl6pPr>
            <a:lvl7pPr indent="-330200" lvl="6" marL="3200400">
              <a:spcBef>
                <a:spcPts val="0"/>
              </a:spcBef>
              <a:spcAft>
                <a:spcPts val="0"/>
              </a:spcAft>
              <a:buSzPts val="1600"/>
              <a:buChar char="●"/>
              <a:defRPr sz="1600"/>
            </a:lvl7pPr>
            <a:lvl8pPr indent="-330200" lvl="7" marL="3657600">
              <a:spcBef>
                <a:spcPts val="0"/>
              </a:spcBef>
              <a:spcAft>
                <a:spcPts val="0"/>
              </a:spcAft>
              <a:buSzPts val="1600"/>
              <a:buChar char="○"/>
              <a:defRPr sz="1600"/>
            </a:lvl8pPr>
            <a:lvl9pPr indent="-330200" lvl="8" marL="4114800">
              <a:spcBef>
                <a:spcPts val="0"/>
              </a:spcBef>
              <a:spcAft>
                <a:spcPts val="0"/>
              </a:spcAft>
              <a:buSzPts val="1600"/>
              <a:buChar char="■"/>
              <a:defRPr sz="1600"/>
            </a:lvl9pPr>
          </a:lstStyle>
          <a:p/>
        </p:txBody>
      </p:sp>
      <p:sp>
        <p:nvSpPr>
          <p:cNvPr id="29" name="Google Shape;29;p3"/>
          <p:cNvSpPr txBox="1"/>
          <p:nvPr>
            <p:ph idx="12" type="sldNum"/>
          </p:nvPr>
        </p:nvSpPr>
        <p:spPr>
          <a:xfrm>
            <a:off x="8671500" y="4978575"/>
            <a:ext cx="472500" cy="1650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106" name="Shape 106"/>
        <p:cNvGrpSpPr/>
        <p:nvPr/>
      </p:nvGrpSpPr>
      <p:grpSpPr>
        <a:xfrm>
          <a:off x="0" y="0"/>
          <a:ext cx="0" cy="0"/>
          <a:chOff x="0" y="0"/>
          <a:chExt cx="0" cy="0"/>
        </a:xfrm>
      </p:grpSpPr>
      <p:sp>
        <p:nvSpPr>
          <p:cNvPr id="107" name="Google Shape;107;p21"/>
          <p:cNvSpPr txBox="1"/>
          <p:nvPr>
            <p:ph idx="12" type="sldNum"/>
          </p:nvPr>
        </p:nvSpPr>
        <p:spPr>
          <a:xfrm>
            <a:off x="8671500" y="4978575"/>
            <a:ext cx="472500" cy="1650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
        <p:nvSpPr>
          <p:cNvPr id="108" name="Google Shape;108;p21"/>
          <p:cNvSpPr/>
          <p:nvPr/>
        </p:nvSpPr>
        <p:spPr>
          <a:xfrm>
            <a:off x="0" y="228600"/>
            <a:ext cx="9144000" cy="7428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21"/>
          <p:cNvSpPr txBox="1"/>
          <p:nvPr>
            <p:ph type="title"/>
          </p:nvPr>
        </p:nvSpPr>
        <p:spPr>
          <a:xfrm>
            <a:off x="152400" y="228600"/>
            <a:ext cx="8839200" cy="7428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5EF6"/>
              </a:buClr>
              <a:buSzPts val="3600"/>
              <a:buNone/>
              <a:defRPr>
                <a:solidFill>
                  <a:srgbClr val="005EF6"/>
                </a:solidFill>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110" name="Google Shape;110;p21"/>
          <p:cNvSpPr txBox="1"/>
          <p:nvPr>
            <p:ph idx="1" type="body"/>
          </p:nvPr>
        </p:nvSpPr>
        <p:spPr>
          <a:xfrm>
            <a:off x="228600" y="1085850"/>
            <a:ext cx="4059900" cy="3486300"/>
          </a:xfrm>
          <a:prstGeom prst="rect">
            <a:avLst/>
          </a:prstGeom>
        </p:spPr>
        <p:txBody>
          <a:bodyPr anchorCtr="0" anchor="t" bIns="91425" lIns="91425" spcFirstLastPara="1" rIns="91425" wrap="square" tIns="91425">
            <a:noAutofit/>
          </a:bodyPr>
          <a:lstStyle>
            <a:lvl1pPr indent="-393700" lvl="0" marL="457200" rtl="0">
              <a:spcBef>
                <a:spcPts val="600"/>
              </a:spcBef>
              <a:spcAft>
                <a:spcPts val="0"/>
              </a:spcAft>
              <a:buSzPts val="2600"/>
              <a:buChar char="●"/>
              <a:defRPr sz="2600"/>
            </a:lvl1pPr>
            <a:lvl2pPr indent="-355600" lvl="1" marL="914400" rtl="0">
              <a:spcBef>
                <a:spcPts val="0"/>
              </a:spcBef>
              <a:spcAft>
                <a:spcPts val="0"/>
              </a:spcAft>
              <a:buSzPts val="2000"/>
              <a:buChar char="○"/>
              <a:defRPr sz="2000"/>
            </a:lvl2pPr>
            <a:lvl3pPr indent="-342900" lvl="2" marL="1371600" rtl="0">
              <a:spcBef>
                <a:spcPts val="0"/>
              </a:spcBef>
              <a:spcAft>
                <a:spcPts val="0"/>
              </a:spcAft>
              <a:buSzPts val="1800"/>
              <a:buChar char="■"/>
              <a:defRPr sz="1800"/>
            </a:lvl3pPr>
            <a:lvl4pPr indent="-330200" lvl="3" marL="1828800" rtl="0">
              <a:spcBef>
                <a:spcPts val="0"/>
              </a:spcBef>
              <a:spcAft>
                <a:spcPts val="0"/>
              </a:spcAft>
              <a:buSzPts val="1600"/>
              <a:buChar char="●"/>
              <a:defRPr sz="1600"/>
            </a:lvl4pPr>
            <a:lvl5pPr indent="-330200" lvl="4" marL="2286000" rtl="0">
              <a:spcBef>
                <a:spcPts val="0"/>
              </a:spcBef>
              <a:spcAft>
                <a:spcPts val="0"/>
              </a:spcAft>
              <a:buSzPts val="1600"/>
              <a:buChar char="○"/>
              <a:defRPr sz="1600"/>
            </a:lvl5pPr>
            <a:lvl6pPr indent="-330200" lvl="5" marL="2743200" rtl="0">
              <a:spcBef>
                <a:spcPts val="0"/>
              </a:spcBef>
              <a:spcAft>
                <a:spcPts val="0"/>
              </a:spcAft>
              <a:buSzPts val="1600"/>
              <a:buChar char="■"/>
              <a:defRPr sz="1600"/>
            </a:lvl6pPr>
            <a:lvl7pPr indent="-330200" lvl="6" marL="3200400" rtl="0">
              <a:spcBef>
                <a:spcPts val="0"/>
              </a:spcBef>
              <a:spcAft>
                <a:spcPts val="0"/>
              </a:spcAft>
              <a:buSzPts val="1600"/>
              <a:buChar char="●"/>
              <a:defRPr sz="1600"/>
            </a:lvl7pPr>
            <a:lvl8pPr indent="-330200" lvl="7" marL="3657600" rtl="0">
              <a:spcBef>
                <a:spcPts val="0"/>
              </a:spcBef>
              <a:spcAft>
                <a:spcPts val="0"/>
              </a:spcAft>
              <a:buSzPts val="1600"/>
              <a:buChar char="○"/>
              <a:defRPr sz="1600"/>
            </a:lvl8pPr>
            <a:lvl9pPr indent="-330200" lvl="8" marL="4114800" rtl="0">
              <a:spcBef>
                <a:spcPts val="0"/>
              </a:spcBef>
              <a:spcAft>
                <a:spcPts val="0"/>
              </a:spcAft>
              <a:buSzPts val="1600"/>
              <a:buChar char="■"/>
              <a:defRPr sz="1600"/>
            </a:lvl9pPr>
          </a:lstStyle>
          <a:p/>
        </p:txBody>
      </p:sp>
      <p:sp>
        <p:nvSpPr>
          <p:cNvPr id="111" name="Google Shape;111;p21"/>
          <p:cNvSpPr txBox="1"/>
          <p:nvPr>
            <p:ph idx="2" type="body"/>
          </p:nvPr>
        </p:nvSpPr>
        <p:spPr>
          <a:xfrm>
            <a:off x="4648200" y="1085850"/>
            <a:ext cx="4059900" cy="3486300"/>
          </a:xfrm>
          <a:prstGeom prst="rect">
            <a:avLst/>
          </a:prstGeom>
        </p:spPr>
        <p:txBody>
          <a:bodyPr anchorCtr="0" anchor="t" bIns="91425" lIns="91425" spcFirstLastPara="1" rIns="91425" wrap="square" tIns="91425">
            <a:noAutofit/>
          </a:bodyPr>
          <a:lstStyle>
            <a:lvl1pPr indent="-393700" lvl="0" marL="457200" rtl="0">
              <a:spcBef>
                <a:spcPts val="600"/>
              </a:spcBef>
              <a:spcAft>
                <a:spcPts val="0"/>
              </a:spcAft>
              <a:buSzPts val="2600"/>
              <a:buChar char="●"/>
              <a:defRPr sz="2600"/>
            </a:lvl1pPr>
            <a:lvl2pPr indent="-355600" lvl="1" marL="914400" rtl="0">
              <a:spcBef>
                <a:spcPts val="0"/>
              </a:spcBef>
              <a:spcAft>
                <a:spcPts val="0"/>
              </a:spcAft>
              <a:buSzPts val="2000"/>
              <a:buChar char="○"/>
              <a:defRPr sz="2000"/>
            </a:lvl2pPr>
            <a:lvl3pPr indent="-342900" lvl="2" marL="1371600" rtl="0">
              <a:spcBef>
                <a:spcPts val="0"/>
              </a:spcBef>
              <a:spcAft>
                <a:spcPts val="0"/>
              </a:spcAft>
              <a:buSzPts val="1800"/>
              <a:buChar char="■"/>
              <a:defRPr sz="1800"/>
            </a:lvl3pPr>
            <a:lvl4pPr indent="-330200" lvl="3" marL="1828800" rtl="0">
              <a:spcBef>
                <a:spcPts val="0"/>
              </a:spcBef>
              <a:spcAft>
                <a:spcPts val="0"/>
              </a:spcAft>
              <a:buSzPts val="1600"/>
              <a:buChar char="●"/>
              <a:defRPr sz="1600"/>
            </a:lvl4pPr>
            <a:lvl5pPr indent="-330200" lvl="4" marL="2286000" rtl="0">
              <a:spcBef>
                <a:spcPts val="0"/>
              </a:spcBef>
              <a:spcAft>
                <a:spcPts val="0"/>
              </a:spcAft>
              <a:buSzPts val="1600"/>
              <a:buChar char="○"/>
              <a:defRPr sz="1600"/>
            </a:lvl5pPr>
            <a:lvl6pPr indent="-330200" lvl="5" marL="2743200" rtl="0">
              <a:spcBef>
                <a:spcPts val="0"/>
              </a:spcBef>
              <a:spcAft>
                <a:spcPts val="0"/>
              </a:spcAft>
              <a:buSzPts val="1600"/>
              <a:buChar char="■"/>
              <a:defRPr sz="1600"/>
            </a:lvl6pPr>
            <a:lvl7pPr indent="-330200" lvl="6" marL="3200400" rtl="0">
              <a:spcBef>
                <a:spcPts val="0"/>
              </a:spcBef>
              <a:spcAft>
                <a:spcPts val="0"/>
              </a:spcAft>
              <a:buSzPts val="1600"/>
              <a:buChar char="●"/>
              <a:defRPr sz="1600"/>
            </a:lvl7pPr>
            <a:lvl8pPr indent="-330200" lvl="7" marL="3657600" rtl="0">
              <a:spcBef>
                <a:spcPts val="0"/>
              </a:spcBef>
              <a:spcAft>
                <a:spcPts val="0"/>
              </a:spcAft>
              <a:buSzPts val="1600"/>
              <a:buChar char="○"/>
              <a:defRPr sz="1600"/>
            </a:lvl8pPr>
            <a:lvl9pPr indent="-330200" lvl="8" marL="4114800" rtl="0">
              <a:spcBef>
                <a:spcPts val="0"/>
              </a:spcBef>
              <a:spcAft>
                <a:spcPts val="0"/>
              </a:spcAft>
              <a:buSzPts val="1600"/>
              <a:buChar char="■"/>
              <a:defRPr sz="1600"/>
            </a:lvl9pPr>
          </a:lstStyle>
          <a:p/>
        </p:txBody>
      </p:sp>
      <p:sp>
        <p:nvSpPr>
          <p:cNvPr id="112" name="Google Shape;112;p21"/>
          <p:cNvSpPr txBox="1"/>
          <p:nvPr>
            <p:ph idx="3" type="subTitle"/>
          </p:nvPr>
        </p:nvSpPr>
        <p:spPr>
          <a:xfrm>
            <a:off x="0" y="0"/>
            <a:ext cx="4572000" cy="199800"/>
          </a:xfrm>
          <a:prstGeom prst="rect">
            <a:avLst/>
          </a:prstGeom>
        </p:spPr>
        <p:txBody>
          <a:bodyPr anchorCtr="0" anchor="ctr" bIns="91425" lIns="91425" spcFirstLastPara="1" rIns="91425" wrap="square" tIns="91425">
            <a:noAutofit/>
          </a:bodyPr>
          <a:lstStyle>
            <a:lvl1pPr lvl="0" rtl="0" algn="r">
              <a:spcBef>
                <a:spcPts val="600"/>
              </a:spcBef>
              <a:spcAft>
                <a:spcPts val="0"/>
              </a:spcAft>
              <a:buNone/>
              <a:defRPr sz="1100">
                <a:solidFill>
                  <a:srgbClr val="FFFFFF"/>
                </a:solidFill>
              </a:defRPr>
            </a:lvl1pPr>
            <a:lvl2pPr lvl="1" rtl="0" algn="r">
              <a:spcBef>
                <a:spcPts val="600"/>
              </a:spcBef>
              <a:spcAft>
                <a:spcPts val="0"/>
              </a:spcAft>
              <a:buNone/>
              <a:defRPr/>
            </a:lvl2pPr>
            <a:lvl3pPr lvl="2" rtl="0" algn="r">
              <a:spcBef>
                <a:spcPts val="600"/>
              </a:spcBef>
              <a:spcAft>
                <a:spcPts val="0"/>
              </a:spcAft>
              <a:buNone/>
              <a:defRPr/>
            </a:lvl3pPr>
            <a:lvl4pPr lvl="3" rtl="0" algn="r">
              <a:spcBef>
                <a:spcPts val="600"/>
              </a:spcBef>
              <a:spcAft>
                <a:spcPts val="0"/>
              </a:spcAft>
              <a:buNone/>
              <a:defRPr/>
            </a:lvl4pPr>
            <a:lvl5pPr lvl="4" rtl="0" algn="r">
              <a:spcBef>
                <a:spcPts val="600"/>
              </a:spcBef>
              <a:spcAft>
                <a:spcPts val="0"/>
              </a:spcAft>
              <a:buNone/>
              <a:defRPr/>
            </a:lvl5pPr>
            <a:lvl6pPr lvl="5" rtl="0" algn="r">
              <a:spcBef>
                <a:spcPts val="600"/>
              </a:spcBef>
              <a:spcAft>
                <a:spcPts val="0"/>
              </a:spcAft>
              <a:buNone/>
              <a:defRPr/>
            </a:lvl6pPr>
            <a:lvl7pPr lvl="6" rtl="0" algn="r">
              <a:spcBef>
                <a:spcPts val="600"/>
              </a:spcBef>
              <a:spcAft>
                <a:spcPts val="0"/>
              </a:spcAft>
              <a:buNone/>
              <a:defRPr/>
            </a:lvl7pPr>
            <a:lvl8pPr lvl="7" rtl="0" algn="r">
              <a:spcBef>
                <a:spcPts val="600"/>
              </a:spcBef>
              <a:spcAft>
                <a:spcPts val="0"/>
              </a:spcAft>
              <a:buNone/>
              <a:defRPr/>
            </a:lvl8pPr>
            <a:lvl9pPr lvl="8" rtl="0" algn="r">
              <a:spcBef>
                <a:spcPts val="600"/>
              </a:spcBef>
              <a:spcAft>
                <a:spcPts val="0"/>
              </a:spcAft>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Centered">
  <p:cSld name="TITLE_AND_BODY_1">
    <p:spTree>
      <p:nvGrpSpPr>
        <p:cNvPr id="30" name="Shape 30"/>
        <p:cNvGrpSpPr/>
        <p:nvPr/>
      </p:nvGrpSpPr>
      <p:grpSpPr>
        <a:xfrm>
          <a:off x="0" y="0"/>
          <a:ext cx="0" cy="0"/>
          <a:chOff x="0" y="0"/>
          <a:chExt cx="0" cy="0"/>
        </a:xfrm>
      </p:grpSpPr>
      <p:sp>
        <p:nvSpPr>
          <p:cNvPr id="31" name="Google Shape;31;p4"/>
          <p:cNvSpPr/>
          <p:nvPr/>
        </p:nvSpPr>
        <p:spPr>
          <a:xfrm>
            <a:off x="0" y="228600"/>
            <a:ext cx="9144000" cy="7428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4"/>
          <p:cNvSpPr txBox="1"/>
          <p:nvPr>
            <p:ph type="title"/>
          </p:nvPr>
        </p:nvSpPr>
        <p:spPr>
          <a:xfrm>
            <a:off x="152400" y="228600"/>
            <a:ext cx="8839200" cy="7428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5EF6"/>
              </a:buClr>
              <a:buSzPts val="3600"/>
              <a:buNone/>
              <a:defRPr>
                <a:solidFill>
                  <a:srgbClr val="005EF6"/>
                </a:solidFill>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33" name="Google Shape;33;p4"/>
          <p:cNvSpPr txBox="1"/>
          <p:nvPr>
            <p:ph idx="1" type="body"/>
          </p:nvPr>
        </p:nvSpPr>
        <p:spPr>
          <a:xfrm>
            <a:off x="228600" y="971550"/>
            <a:ext cx="8763000" cy="3469200"/>
          </a:xfrm>
          <a:prstGeom prst="rect">
            <a:avLst/>
          </a:prstGeom>
        </p:spPr>
        <p:txBody>
          <a:bodyPr anchorCtr="0" anchor="ctr" bIns="91425" lIns="91425" spcFirstLastPara="1" rIns="91425" wrap="square" tIns="91425">
            <a:noAutofit/>
          </a:bodyPr>
          <a:lstStyle>
            <a:lvl1pPr indent="-393700" lvl="0" marL="457200" rtl="0">
              <a:spcBef>
                <a:spcPts val="600"/>
              </a:spcBef>
              <a:spcAft>
                <a:spcPts val="0"/>
              </a:spcAft>
              <a:buSzPts val="2600"/>
              <a:buChar char="●"/>
              <a:defRPr sz="2600"/>
            </a:lvl1pPr>
            <a:lvl2pPr indent="-355600" lvl="1" marL="914400" rtl="0">
              <a:spcBef>
                <a:spcPts val="0"/>
              </a:spcBef>
              <a:spcAft>
                <a:spcPts val="0"/>
              </a:spcAft>
              <a:buSzPts val="2000"/>
              <a:buChar char="○"/>
              <a:defRPr sz="2000"/>
            </a:lvl2pPr>
            <a:lvl3pPr indent="-342900" lvl="2" marL="1371600" rtl="0">
              <a:spcBef>
                <a:spcPts val="0"/>
              </a:spcBef>
              <a:spcAft>
                <a:spcPts val="0"/>
              </a:spcAft>
              <a:buSzPts val="1800"/>
              <a:buChar char="■"/>
              <a:defRPr sz="1800"/>
            </a:lvl3pPr>
            <a:lvl4pPr indent="-330200" lvl="3" marL="1828800" rtl="0">
              <a:spcBef>
                <a:spcPts val="0"/>
              </a:spcBef>
              <a:spcAft>
                <a:spcPts val="0"/>
              </a:spcAft>
              <a:buSzPts val="1600"/>
              <a:buChar char="●"/>
              <a:defRPr sz="1600"/>
            </a:lvl4pPr>
            <a:lvl5pPr indent="-330200" lvl="4" marL="2286000" rtl="0">
              <a:spcBef>
                <a:spcPts val="0"/>
              </a:spcBef>
              <a:spcAft>
                <a:spcPts val="0"/>
              </a:spcAft>
              <a:buSzPts val="1600"/>
              <a:buChar char="○"/>
              <a:defRPr sz="1600"/>
            </a:lvl5pPr>
            <a:lvl6pPr indent="-330200" lvl="5" marL="2743200" rtl="0">
              <a:spcBef>
                <a:spcPts val="0"/>
              </a:spcBef>
              <a:spcAft>
                <a:spcPts val="0"/>
              </a:spcAft>
              <a:buSzPts val="1600"/>
              <a:buChar char="■"/>
              <a:defRPr sz="1600"/>
            </a:lvl6pPr>
            <a:lvl7pPr indent="-330200" lvl="6" marL="3200400" rtl="0">
              <a:spcBef>
                <a:spcPts val="0"/>
              </a:spcBef>
              <a:spcAft>
                <a:spcPts val="0"/>
              </a:spcAft>
              <a:buSzPts val="1600"/>
              <a:buChar char="●"/>
              <a:defRPr sz="1600"/>
            </a:lvl7pPr>
            <a:lvl8pPr indent="-330200" lvl="7" marL="3657600" rtl="0">
              <a:spcBef>
                <a:spcPts val="0"/>
              </a:spcBef>
              <a:spcAft>
                <a:spcPts val="0"/>
              </a:spcAft>
              <a:buSzPts val="1600"/>
              <a:buChar char="○"/>
              <a:defRPr sz="1600"/>
            </a:lvl8pPr>
            <a:lvl9pPr indent="-330200" lvl="8" marL="4114800" rtl="0">
              <a:spcBef>
                <a:spcPts val="0"/>
              </a:spcBef>
              <a:spcAft>
                <a:spcPts val="0"/>
              </a:spcAft>
              <a:buSzPts val="1600"/>
              <a:buChar char="■"/>
              <a:defRPr sz="1600"/>
            </a:lvl9pPr>
          </a:lstStyle>
          <a:p/>
        </p:txBody>
      </p:sp>
      <p:sp>
        <p:nvSpPr>
          <p:cNvPr id="34" name="Google Shape;34;p4"/>
          <p:cNvSpPr txBox="1"/>
          <p:nvPr>
            <p:ph idx="12" type="sldNum"/>
          </p:nvPr>
        </p:nvSpPr>
        <p:spPr>
          <a:xfrm>
            <a:off x="8671500" y="4978575"/>
            <a:ext cx="472500" cy="1650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5" name="Shape 35"/>
        <p:cNvGrpSpPr/>
        <p:nvPr/>
      </p:nvGrpSpPr>
      <p:grpSpPr>
        <a:xfrm>
          <a:off x="0" y="0"/>
          <a:ext cx="0" cy="0"/>
          <a:chOff x="0" y="0"/>
          <a:chExt cx="0" cy="0"/>
        </a:xfrm>
      </p:grpSpPr>
      <p:sp>
        <p:nvSpPr>
          <p:cNvPr id="36" name="Google Shape;36;p5"/>
          <p:cNvSpPr txBox="1"/>
          <p:nvPr>
            <p:ph idx="12" type="sldNum"/>
          </p:nvPr>
        </p:nvSpPr>
        <p:spPr>
          <a:xfrm>
            <a:off x="8671500" y="4978575"/>
            <a:ext cx="472500" cy="1650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sp>
        <p:nvSpPr>
          <p:cNvPr id="37" name="Google Shape;37;p5"/>
          <p:cNvSpPr/>
          <p:nvPr/>
        </p:nvSpPr>
        <p:spPr>
          <a:xfrm>
            <a:off x="0" y="228600"/>
            <a:ext cx="9144000" cy="7428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5"/>
          <p:cNvSpPr txBox="1"/>
          <p:nvPr>
            <p:ph type="title"/>
          </p:nvPr>
        </p:nvSpPr>
        <p:spPr>
          <a:xfrm>
            <a:off x="152400" y="228600"/>
            <a:ext cx="8839200" cy="7428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5EF6"/>
              </a:buClr>
              <a:buSzPts val="3600"/>
              <a:buNone/>
              <a:defRPr>
                <a:solidFill>
                  <a:srgbClr val="005EF6"/>
                </a:solidFill>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39" name="Google Shape;39;p5"/>
          <p:cNvSpPr txBox="1"/>
          <p:nvPr>
            <p:ph idx="1" type="body"/>
          </p:nvPr>
        </p:nvSpPr>
        <p:spPr>
          <a:xfrm>
            <a:off x="228600" y="1085850"/>
            <a:ext cx="4059900" cy="3486300"/>
          </a:xfrm>
          <a:prstGeom prst="rect">
            <a:avLst/>
          </a:prstGeom>
        </p:spPr>
        <p:txBody>
          <a:bodyPr anchorCtr="0" anchor="t" bIns="91425" lIns="91425" spcFirstLastPara="1" rIns="91425" wrap="square" tIns="91425">
            <a:noAutofit/>
          </a:bodyPr>
          <a:lstStyle>
            <a:lvl1pPr indent="-393700" lvl="0" marL="457200" rtl="0">
              <a:spcBef>
                <a:spcPts val="600"/>
              </a:spcBef>
              <a:spcAft>
                <a:spcPts val="0"/>
              </a:spcAft>
              <a:buSzPts val="2600"/>
              <a:buChar char="●"/>
              <a:defRPr sz="2600"/>
            </a:lvl1pPr>
            <a:lvl2pPr indent="-355600" lvl="1" marL="914400" rtl="0">
              <a:spcBef>
                <a:spcPts val="0"/>
              </a:spcBef>
              <a:spcAft>
                <a:spcPts val="0"/>
              </a:spcAft>
              <a:buSzPts val="2000"/>
              <a:buChar char="○"/>
              <a:defRPr sz="2000"/>
            </a:lvl2pPr>
            <a:lvl3pPr indent="-342900" lvl="2" marL="1371600" rtl="0">
              <a:spcBef>
                <a:spcPts val="0"/>
              </a:spcBef>
              <a:spcAft>
                <a:spcPts val="0"/>
              </a:spcAft>
              <a:buSzPts val="1800"/>
              <a:buChar char="■"/>
              <a:defRPr sz="1800"/>
            </a:lvl3pPr>
            <a:lvl4pPr indent="-330200" lvl="3" marL="1828800" rtl="0">
              <a:spcBef>
                <a:spcPts val="0"/>
              </a:spcBef>
              <a:spcAft>
                <a:spcPts val="0"/>
              </a:spcAft>
              <a:buSzPts val="1600"/>
              <a:buChar char="●"/>
              <a:defRPr sz="1600"/>
            </a:lvl4pPr>
            <a:lvl5pPr indent="-330200" lvl="4" marL="2286000" rtl="0">
              <a:spcBef>
                <a:spcPts val="0"/>
              </a:spcBef>
              <a:spcAft>
                <a:spcPts val="0"/>
              </a:spcAft>
              <a:buSzPts val="1600"/>
              <a:buChar char="○"/>
              <a:defRPr sz="1600"/>
            </a:lvl5pPr>
            <a:lvl6pPr indent="-330200" lvl="5" marL="2743200" rtl="0">
              <a:spcBef>
                <a:spcPts val="0"/>
              </a:spcBef>
              <a:spcAft>
                <a:spcPts val="0"/>
              </a:spcAft>
              <a:buSzPts val="1600"/>
              <a:buChar char="■"/>
              <a:defRPr sz="1600"/>
            </a:lvl6pPr>
            <a:lvl7pPr indent="-330200" lvl="6" marL="3200400" rtl="0">
              <a:spcBef>
                <a:spcPts val="0"/>
              </a:spcBef>
              <a:spcAft>
                <a:spcPts val="0"/>
              </a:spcAft>
              <a:buSzPts val="1600"/>
              <a:buChar char="●"/>
              <a:defRPr sz="1600"/>
            </a:lvl7pPr>
            <a:lvl8pPr indent="-330200" lvl="7" marL="3657600" rtl="0">
              <a:spcBef>
                <a:spcPts val="0"/>
              </a:spcBef>
              <a:spcAft>
                <a:spcPts val="0"/>
              </a:spcAft>
              <a:buSzPts val="1600"/>
              <a:buChar char="○"/>
              <a:defRPr sz="1600"/>
            </a:lvl8pPr>
            <a:lvl9pPr indent="-330200" lvl="8" marL="4114800" rtl="0">
              <a:spcBef>
                <a:spcPts val="0"/>
              </a:spcBef>
              <a:spcAft>
                <a:spcPts val="0"/>
              </a:spcAft>
              <a:buSzPts val="1600"/>
              <a:buChar char="■"/>
              <a:defRPr sz="1600"/>
            </a:lvl9pPr>
          </a:lstStyle>
          <a:p/>
        </p:txBody>
      </p:sp>
      <p:sp>
        <p:nvSpPr>
          <p:cNvPr id="40" name="Google Shape;40;p5"/>
          <p:cNvSpPr txBox="1"/>
          <p:nvPr>
            <p:ph idx="2" type="body"/>
          </p:nvPr>
        </p:nvSpPr>
        <p:spPr>
          <a:xfrm>
            <a:off x="4648200" y="1085850"/>
            <a:ext cx="4059900" cy="3486300"/>
          </a:xfrm>
          <a:prstGeom prst="rect">
            <a:avLst/>
          </a:prstGeom>
        </p:spPr>
        <p:txBody>
          <a:bodyPr anchorCtr="0" anchor="t" bIns="91425" lIns="91425" spcFirstLastPara="1" rIns="91425" wrap="square" tIns="91425">
            <a:noAutofit/>
          </a:bodyPr>
          <a:lstStyle>
            <a:lvl1pPr indent="-393700" lvl="0" marL="457200" rtl="0">
              <a:spcBef>
                <a:spcPts val="600"/>
              </a:spcBef>
              <a:spcAft>
                <a:spcPts val="0"/>
              </a:spcAft>
              <a:buSzPts val="2600"/>
              <a:buChar char="●"/>
              <a:defRPr sz="2600"/>
            </a:lvl1pPr>
            <a:lvl2pPr indent="-355600" lvl="1" marL="914400" rtl="0">
              <a:spcBef>
                <a:spcPts val="0"/>
              </a:spcBef>
              <a:spcAft>
                <a:spcPts val="0"/>
              </a:spcAft>
              <a:buSzPts val="2000"/>
              <a:buChar char="○"/>
              <a:defRPr sz="2000"/>
            </a:lvl2pPr>
            <a:lvl3pPr indent="-342900" lvl="2" marL="1371600" rtl="0">
              <a:spcBef>
                <a:spcPts val="0"/>
              </a:spcBef>
              <a:spcAft>
                <a:spcPts val="0"/>
              </a:spcAft>
              <a:buSzPts val="1800"/>
              <a:buChar char="■"/>
              <a:defRPr sz="1800"/>
            </a:lvl3pPr>
            <a:lvl4pPr indent="-330200" lvl="3" marL="1828800" rtl="0">
              <a:spcBef>
                <a:spcPts val="0"/>
              </a:spcBef>
              <a:spcAft>
                <a:spcPts val="0"/>
              </a:spcAft>
              <a:buSzPts val="1600"/>
              <a:buChar char="●"/>
              <a:defRPr sz="1600"/>
            </a:lvl4pPr>
            <a:lvl5pPr indent="-330200" lvl="4" marL="2286000" rtl="0">
              <a:spcBef>
                <a:spcPts val="0"/>
              </a:spcBef>
              <a:spcAft>
                <a:spcPts val="0"/>
              </a:spcAft>
              <a:buSzPts val="1600"/>
              <a:buChar char="○"/>
              <a:defRPr sz="1600"/>
            </a:lvl5pPr>
            <a:lvl6pPr indent="-330200" lvl="5" marL="2743200" rtl="0">
              <a:spcBef>
                <a:spcPts val="0"/>
              </a:spcBef>
              <a:spcAft>
                <a:spcPts val="0"/>
              </a:spcAft>
              <a:buSzPts val="1600"/>
              <a:buChar char="■"/>
              <a:defRPr sz="1600"/>
            </a:lvl6pPr>
            <a:lvl7pPr indent="-330200" lvl="6" marL="3200400" rtl="0">
              <a:spcBef>
                <a:spcPts val="0"/>
              </a:spcBef>
              <a:spcAft>
                <a:spcPts val="0"/>
              </a:spcAft>
              <a:buSzPts val="1600"/>
              <a:buChar char="●"/>
              <a:defRPr sz="1600"/>
            </a:lvl7pPr>
            <a:lvl8pPr indent="-330200" lvl="7" marL="3657600" rtl="0">
              <a:spcBef>
                <a:spcPts val="0"/>
              </a:spcBef>
              <a:spcAft>
                <a:spcPts val="0"/>
              </a:spcAft>
              <a:buSzPts val="1600"/>
              <a:buChar char="○"/>
              <a:defRPr sz="1600"/>
            </a:lvl8pPr>
            <a:lvl9pPr indent="-330200" lvl="8" marL="4114800" rtl="0">
              <a:spcBef>
                <a:spcPts val="0"/>
              </a:spcBef>
              <a:spcAft>
                <a:spcPts val="0"/>
              </a:spcAft>
              <a:buSzPts val="1600"/>
              <a:buChar char="■"/>
              <a:defRPr sz="16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1" name="Shape 41"/>
        <p:cNvGrpSpPr/>
        <p:nvPr/>
      </p:nvGrpSpPr>
      <p:grpSpPr>
        <a:xfrm>
          <a:off x="0" y="0"/>
          <a:ext cx="0" cy="0"/>
          <a:chOff x="0" y="0"/>
          <a:chExt cx="0" cy="0"/>
        </a:xfrm>
      </p:grpSpPr>
      <p:sp>
        <p:nvSpPr>
          <p:cNvPr id="42" name="Google Shape;42;p6"/>
          <p:cNvSpPr txBox="1"/>
          <p:nvPr>
            <p:ph idx="12" type="sldNum"/>
          </p:nvPr>
        </p:nvSpPr>
        <p:spPr>
          <a:xfrm>
            <a:off x="8671500" y="4978575"/>
            <a:ext cx="472500" cy="1650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sp>
        <p:nvSpPr>
          <p:cNvPr id="43" name="Google Shape;43;p6"/>
          <p:cNvSpPr/>
          <p:nvPr/>
        </p:nvSpPr>
        <p:spPr>
          <a:xfrm>
            <a:off x="0" y="228600"/>
            <a:ext cx="9144000" cy="7428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txBox="1"/>
          <p:nvPr>
            <p:ph type="title"/>
          </p:nvPr>
        </p:nvSpPr>
        <p:spPr>
          <a:xfrm>
            <a:off x="152400" y="228600"/>
            <a:ext cx="8839200" cy="7428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5EF6"/>
              </a:buClr>
              <a:buSzPts val="3600"/>
              <a:buNone/>
              <a:defRPr>
                <a:solidFill>
                  <a:srgbClr val="005EF6"/>
                </a:solidFill>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5" name="Shape 45"/>
        <p:cNvGrpSpPr/>
        <p:nvPr/>
      </p:nvGrpSpPr>
      <p:grpSpPr>
        <a:xfrm>
          <a:off x="0" y="0"/>
          <a:ext cx="0" cy="0"/>
          <a:chOff x="0" y="0"/>
          <a:chExt cx="0" cy="0"/>
        </a:xfrm>
      </p:grpSpPr>
      <p:sp>
        <p:nvSpPr>
          <p:cNvPr id="46" name="Google Shape;46;p7"/>
          <p:cNvSpPr txBox="1"/>
          <p:nvPr>
            <p:ph idx="1" type="body"/>
          </p:nvPr>
        </p:nvSpPr>
        <p:spPr>
          <a:xfrm>
            <a:off x="457200" y="4406309"/>
            <a:ext cx="8229600" cy="519600"/>
          </a:xfrm>
          <a:prstGeom prst="rect">
            <a:avLst/>
          </a:prstGeom>
        </p:spPr>
        <p:txBody>
          <a:bodyPr anchorCtr="0" anchor="t" bIns="91425" lIns="91425" spcFirstLastPara="1" rIns="91425" wrap="square" tIns="91425">
            <a:noAutofit/>
          </a:bodyPr>
          <a:lstStyle>
            <a:lvl1pPr indent="-228600" lvl="0" marL="457200" algn="ctr">
              <a:spcBef>
                <a:spcPts val="360"/>
              </a:spcBef>
              <a:spcAft>
                <a:spcPts val="0"/>
              </a:spcAft>
              <a:buSzPts val="1800"/>
              <a:buNone/>
              <a:defRPr sz="1800"/>
            </a:lvl1pPr>
          </a:lstStyle>
          <a:p/>
        </p:txBody>
      </p:sp>
      <p:sp>
        <p:nvSpPr>
          <p:cNvPr id="47" name="Google Shape;47;p7"/>
          <p:cNvSpPr txBox="1"/>
          <p:nvPr>
            <p:ph idx="12" type="sldNum"/>
          </p:nvPr>
        </p:nvSpPr>
        <p:spPr>
          <a:xfrm>
            <a:off x="8671500" y="4978575"/>
            <a:ext cx="472500" cy="1650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sp>
        <p:nvSpPr>
          <p:cNvPr id="48" name="Google Shape;48;p7"/>
          <p:cNvSpPr txBox="1"/>
          <p:nvPr>
            <p:ph idx="2" type="subTitle"/>
          </p:nvPr>
        </p:nvSpPr>
        <p:spPr>
          <a:xfrm>
            <a:off x="0" y="0"/>
            <a:ext cx="4572000" cy="199800"/>
          </a:xfrm>
          <a:prstGeom prst="rect">
            <a:avLst/>
          </a:prstGeom>
        </p:spPr>
        <p:txBody>
          <a:bodyPr anchorCtr="0" anchor="ctr" bIns="91425" lIns="91425" spcFirstLastPara="1" rIns="91425" wrap="square" tIns="91425">
            <a:noAutofit/>
          </a:bodyPr>
          <a:lstStyle>
            <a:lvl1pPr lvl="0" rtl="0" algn="r">
              <a:spcBef>
                <a:spcPts val="600"/>
              </a:spcBef>
              <a:spcAft>
                <a:spcPts val="0"/>
              </a:spcAft>
              <a:buNone/>
              <a:defRPr sz="1100">
                <a:solidFill>
                  <a:srgbClr val="FFFFFF"/>
                </a:solidFill>
              </a:defRPr>
            </a:lvl1pPr>
            <a:lvl2pPr lvl="1" rtl="0" algn="r">
              <a:spcBef>
                <a:spcPts val="600"/>
              </a:spcBef>
              <a:spcAft>
                <a:spcPts val="0"/>
              </a:spcAft>
              <a:buNone/>
              <a:defRPr/>
            </a:lvl2pPr>
            <a:lvl3pPr lvl="2" rtl="0" algn="r">
              <a:spcBef>
                <a:spcPts val="600"/>
              </a:spcBef>
              <a:spcAft>
                <a:spcPts val="0"/>
              </a:spcAft>
              <a:buNone/>
              <a:defRPr/>
            </a:lvl3pPr>
            <a:lvl4pPr lvl="3" rtl="0" algn="r">
              <a:spcBef>
                <a:spcPts val="600"/>
              </a:spcBef>
              <a:spcAft>
                <a:spcPts val="0"/>
              </a:spcAft>
              <a:buNone/>
              <a:defRPr/>
            </a:lvl4pPr>
            <a:lvl5pPr lvl="4" rtl="0" algn="r">
              <a:spcBef>
                <a:spcPts val="600"/>
              </a:spcBef>
              <a:spcAft>
                <a:spcPts val="0"/>
              </a:spcAft>
              <a:buNone/>
              <a:defRPr/>
            </a:lvl5pPr>
            <a:lvl6pPr lvl="5" rtl="0" algn="r">
              <a:spcBef>
                <a:spcPts val="600"/>
              </a:spcBef>
              <a:spcAft>
                <a:spcPts val="0"/>
              </a:spcAft>
              <a:buNone/>
              <a:defRPr/>
            </a:lvl6pPr>
            <a:lvl7pPr lvl="6" rtl="0" algn="r">
              <a:spcBef>
                <a:spcPts val="600"/>
              </a:spcBef>
              <a:spcAft>
                <a:spcPts val="0"/>
              </a:spcAft>
              <a:buNone/>
              <a:defRPr/>
            </a:lvl7pPr>
            <a:lvl8pPr lvl="7" rtl="0" algn="r">
              <a:spcBef>
                <a:spcPts val="600"/>
              </a:spcBef>
              <a:spcAft>
                <a:spcPts val="0"/>
              </a:spcAft>
              <a:buNone/>
              <a:defRPr/>
            </a:lvl8pPr>
            <a:lvl9pPr lvl="8" rtl="0" algn="r">
              <a:spcBef>
                <a:spcPts val="600"/>
              </a:spcBef>
              <a:spcAft>
                <a:spcPts val="0"/>
              </a:spcAft>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 name="Shape 49"/>
        <p:cNvGrpSpPr/>
        <p:nvPr/>
      </p:nvGrpSpPr>
      <p:grpSpPr>
        <a:xfrm>
          <a:off x="0" y="0"/>
          <a:ext cx="0" cy="0"/>
          <a:chOff x="0" y="0"/>
          <a:chExt cx="0" cy="0"/>
        </a:xfrm>
      </p:grpSpPr>
      <p:sp>
        <p:nvSpPr>
          <p:cNvPr id="50" name="Google Shape;50;p8"/>
          <p:cNvSpPr txBox="1"/>
          <p:nvPr>
            <p:ph idx="12" type="sldNum"/>
          </p:nvPr>
        </p:nvSpPr>
        <p:spPr>
          <a:xfrm>
            <a:off x="8671500" y="4978575"/>
            <a:ext cx="472500" cy="1650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1">
    <p:spTree>
      <p:nvGrpSpPr>
        <p:cNvPr id="51" name="Shape 51"/>
        <p:cNvGrpSpPr/>
        <p:nvPr/>
      </p:nvGrpSpPr>
      <p:grpSpPr>
        <a:xfrm>
          <a:off x="0" y="0"/>
          <a:ext cx="0" cy="0"/>
          <a:chOff x="0" y="0"/>
          <a:chExt cx="0" cy="0"/>
        </a:xfrm>
      </p:grpSpPr>
      <p:sp>
        <p:nvSpPr>
          <p:cNvPr id="52" name="Google Shape;52;p9"/>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53" name="Google Shape;53;p9"/>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60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54" name="Google Shape;54;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2">
    <p:spTree>
      <p:nvGrpSpPr>
        <p:cNvPr id="55" name="Shape 55"/>
        <p:cNvGrpSpPr/>
        <p:nvPr/>
      </p:nvGrpSpPr>
      <p:grpSpPr>
        <a:xfrm>
          <a:off x="0" y="0"/>
          <a:ext cx="0" cy="0"/>
          <a:chOff x="0" y="0"/>
          <a:chExt cx="0" cy="0"/>
        </a:xfrm>
      </p:grpSpPr>
      <p:sp>
        <p:nvSpPr>
          <p:cNvPr id="56" name="Google Shape;56;p10"/>
          <p:cNvSpPr txBox="1"/>
          <p:nvPr>
            <p:ph type="title"/>
          </p:nvPr>
        </p:nvSpPr>
        <p:spPr>
          <a:xfrm>
            <a:off x="311700" y="445025"/>
            <a:ext cx="8520600" cy="5727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5EF6"/>
              </a:buClr>
              <a:buSzPts val="3600"/>
              <a:buNone/>
              <a:defRPr>
                <a:solidFill>
                  <a:srgbClr val="005EF6"/>
                </a:solidFill>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57" name="Google Shape;57;p1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419100" lvl="0" marL="457200" rtl="0">
              <a:spcBef>
                <a:spcPts val="600"/>
              </a:spcBef>
              <a:spcAft>
                <a:spcPts val="0"/>
              </a:spcAft>
              <a:buSzPts val="3000"/>
              <a:buChar char="●"/>
              <a:defRPr/>
            </a:lvl1pPr>
            <a:lvl2pPr indent="-381000" lvl="1" marL="914400" rtl="0">
              <a:spcBef>
                <a:spcPts val="0"/>
              </a:spcBef>
              <a:spcAft>
                <a:spcPts val="0"/>
              </a:spcAft>
              <a:buSzPts val="2400"/>
              <a:buChar char="○"/>
              <a:defRPr/>
            </a:lvl2pPr>
            <a:lvl3pPr indent="-381000" lvl="2" marL="1371600" rtl="0">
              <a:spcBef>
                <a:spcPts val="0"/>
              </a:spcBef>
              <a:spcAft>
                <a:spcPts val="0"/>
              </a:spcAft>
              <a:buSzPts val="2400"/>
              <a:buChar char="■"/>
              <a:defRPr/>
            </a:lvl3pPr>
            <a:lvl4pPr indent="-342900" lvl="3" marL="1828800" rtl="0">
              <a:spcBef>
                <a:spcPts val="0"/>
              </a:spcBef>
              <a:spcAft>
                <a:spcPts val="0"/>
              </a:spcAft>
              <a:buSzPts val="1800"/>
              <a:buChar char="●"/>
              <a:defRPr/>
            </a:lvl4pPr>
            <a:lvl5pPr indent="-342900" lvl="4" marL="2286000" rtl="0">
              <a:spcBef>
                <a:spcPts val="0"/>
              </a:spcBef>
              <a:spcAft>
                <a:spcPts val="0"/>
              </a:spcAft>
              <a:buSzPts val="1800"/>
              <a:buChar char="○"/>
              <a:defRPr/>
            </a:lvl5pPr>
            <a:lvl6pPr indent="-342900" lvl="5" marL="2743200" rtl="0">
              <a:spcBef>
                <a:spcPts val="0"/>
              </a:spcBef>
              <a:spcAft>
                <a:spcPts val="0"/>
              </a:spcAft>
              <a:buSzPts val="1800"/>
              <a:buChar char="■"/>
              <a:defRPr/>
            </a:lvl6pPr>
            <a:lvl7pPr indent="-342900" lvl="6" marL="3200400" rtl="0">
              <a:spcBef>
                <a:spcPts val="0"/>
              </a:spcBef>
              <a:spcAft>
                <a:spcPts val="0"/>
              </a:spcAft>
              <a:buSzPts val="1800"/>
              <a:buChar char="●"/>
              <a:defRPr/>
            </a:lvl7pPr>
            <a:lvl8pPr indent="-342900" lvl="7" marL="3657600" rtl="0">
              <a:spcBef>
                <a:spcPts val="0"/>
              </a:spcBef>
              <a:spcAft>
                <a:spcPts val="0"/>
              </a:spcAft>
              <a:buSzPts val="1800"/>
              <a:buChar char="○"/>
              <a:defRPr/>
            </a:lvl8pPr>
            <a:lvl9pPr indent="-342900" lvl="8" marL="4114800" rtl="0">
              <a:spcBef>
                <a:spcPts val="0"/>
              </a:spcBef>
              <a:spcAft>
                <a:spcPts val="0"/>
              </a:spcAft>
              <a:buSzPts val="1800"/>
              <a:buChar char="■"/>
              <a:defRPr/>
            </a:lvl9pPr>
          </a:lstStyle>
          <a:p/>
        </p:txBody>
      </p:sp>
      <p:sp>
        <p:nvSpPr>
          <p:cNvPr id="58" name="Google Shape;58;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19.xml"/><Relationship Id="rId11" Type="http://schemas.openxmlformats.org/officeDocument/2006/relationships/slideLayout" Target="../slideLayouts/slideLayout10.xml"/><Relationship Id="rId22" Type="http://schemas.openxmlformats.org/officeDocument/2006/relationships/theme" Target="../theme/theme1.xml"/><Relationship Id="rId10" Type="http://schemas.openxmlformats.org/officeDocument/2006/relationships/slideLayout" Target="../slideLayouts/slideLayout9.xml"/><Relationship Id="rId21" Type="http://schemas.openxmlformats.org/officeDocument/2006/relationships/slideLayout" Target="../slideLayouts/slideLayout20.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5.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19" Type="http://schemas.openxmlformats.org/officeDocument/2006/relationships/slideLayout" Target="../slideLayouts/slideLayout18.xml"/><Relationship Id="rId6" Type="http://schemas.openxmlformats.org/officeDocument/2006/relationships/slideLayout" Target="../slideLayouts/slideLayout5.xml"/><Relationship Id="rId18" Type="http://schemas.openxmlformats.org/officeDocument/2006/relationships/slideLayout" Target="../slideLayouts/slideLayout17.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chemeClr val="dk1"/>
              </a:buClr>
              <a:buSzPts val="3600"/>
              <a:buFont typeface="Open Sans"/>
              <a:buNone/>
              <a:defRPr sz="3600">
                <a:solidFill>
                  <a:schemeClr val="dk1"/>
                </a:solidFill>
                <a:latin typeface="Open Sans"/>
                <a:ea typeface="Open Sans"/>
                <a:cs typeface="Open Sans"/>
                <a:sym typeface="Open Sans"/>
              </a:defRPr>
            </a:lvl1pPr>
            <a:lvl2pPr lvl="1">
              <a:spcBef>
                <a:spcPts val="0"/>
              </a:spcBef>
              <a:spcAft>
                <a:spcPts val="0"/>
              </a:spcAft>
              <a:buClr>
                <a:schemeClr val="dk1"/>
              </a:buClr>
              <a:buSzPts val="3600"/>
              <a:buNone/>
              <a:defRPr b="1" sz="3600">
                <a:solidFill>
                  <a:schemeClr val="dk1"/>
                </a:solidFill>
              </a:defRPr>
            </a:lvl2pPr>
            <a:lvl3pPr lvl="2">
              <a:spcBef>
                <a:spcPts val="0"/>
              </a:spcBef>
              <a:spcAft>
                <a:spcPts val="0"/>
              </a:spcAft>
              <a:buClr>
                <a:schemeClr val="dk1"/>
              </a:buClr>
              <a:buSzPts val="3600"/>
              <a:buNone/>
              <a:defRPr b="1" sz="3600">
                <a:solidFill>
                  <a:schemeClr val="dk1"/>
                </a:solidFill>
              </a:defRPr>
            </a:lvl3pPr>
            <a:lvl4pPr lvl="3">
              <a:spcBef>
                <a:spcPts val="0"/>
              </a:spcBef>
              <a:spcAft>
                <a:spcPts val="0"/>
              </a:spcAft>
              <a:buClr>
                <a:schemeClr val="dk1"/>
              </a:buClr>
              <a:buSzPts val="3600"/>
              <a:buNone/>
              <a:defRPr b="1" sz="3600">
                <a:solidFill>
                  <a:schemeClr val="dk1"/>
                </a:solidFill>
              </a:defRPr>
            </a:lvl4pPr>
            <a:lvl5pPr lvl="4">
              <a:spcBef>
                <a:spcPts val="0"/>
              </a:spcBef>
              <a:spcAft>
                <a:spcPts val="0"/>
              </a:spcAft>
              <a:buClr>
                <a:schemeClr val="dk1"/>
              </a:buClr>
              <a:buSzPts val="3600"/>
              <a:buNone/>
              <a:defRPr b="1" sz="3600">
                <a:solidFill>
                  <a:schemeClr val="dk1"/>
                </a:solidFill>
              </a:defRPr>
            </a:lvl5pPr>
            <a:lvl6pPr lvl="5">
              <a:spcBef>
                <a:spcPts val="0"/>
              </a:spcBef>
              <a:spcAft>
                <a:spcPts val="0"/>
              </a:spcAft>
              <a:buClr>
                <a:schemeClr val="dk1"/>
              </a:buClr>
              <a:buSzPts val="3600"/>
              <a:buNone/>
              <a:defRPr b="1" sz="3600">
                <a:solidFill>
                  <a:schemeClr val="dk1"/>
                </a:solidFill>
              </a:defRPr>
            </a:lvl6pPr>
            <a:lvl7pPr lvl="6">
              <a:spcBef>
                <a:spcPts val="0"/>
              </a:spcBef>
              <a:spcAft>
                <a:spcPts val="0"/>
              </a:spcAft>
              <a:buClr>
                <a:schemeClr val="dk1"/>
              </a:buClr>
              <a:buSzPts val="3600"/>
              <a:buNone/>
              <a:defRPr b="1" sz="3600">
                <a:solidFill>
                  <a:schemeClr val="dk1"/>
                </a:solidFill>
              </a:defRPr>
            </a:lvl7pPr>
            <a:lvl8pPr lvl="7">
              <a:spcBef>
                <a:spcPts val="0"/>
              </a:spcBef>
              <a:spcAft>
                <a:spcPts val="0"/>
              </a:spcAft>
              <a:buClr>
                <a:schemeClr val="dk1"/>
              </a:buClr>
              <a:buSzPts val="3600"/>
              <a:buNone/>
              <a:defRPr b="1" sz="3600">
                <a:solidFill>
                  <a:schemeClr val="dk1"/>
                </a:solidFill>
              </a:defRPr>
            </a:lvl8pPr>
            <a:lvl9pPr lvl="8">
              <a:spcBef>
                <a:spcPts val="0"/>
              </a:spcBef>
              <a:spcAft>
                <a:spcPts val="0"/>
              </a:spcAft>
              <a:buClr>
                <a:schemeClr val="dk1"/>
              </a:buClr>
              <a:buSzPts val="3600"/>
              <a:buNone/>
              <a:defRPr b="1" sz="3600">
                <a:solidFill>
                  <a:schemeClr val="dk1"/>
                </a:solidFill>
              </a:defRPr>
            </a:lvl9pPr>
          </a:lstStyle>
          <a:p/>
        </p:txBody>
      </p:sp>
      <p:sp>
        <p:nvSpPr>
          <p:cNvPr id="7" name="Google Shape;7;p1"/>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spcBef>
                <a:spcPts val="600"/>
              </a:spcBef>
              <a:spcAft>
                <a:spcPts val="0"/>
              </a:spcAft>
              <a:buClr>
                <a:schemeClr val="dk1"/>
              </a:buClr>
              <a:buSzPts val="3000"/>
              <a:buFont typeface="Open Sans"/>
              <a:buChar char="●"/>
              <a:defRPr sz="3000">
                <a:solidFill>
                  <a:schemeClr val="dk1"/>
                </a:solidFill>
                <a:latin typeface="Open Sans"/>
                <a:ea typeface="Open Sans"/>
                <a:cs typeface="Open Sans"/>
                <a:sym typeface="Open Sans"/>
              </a:defRPr>
            </a:lvl1pPr>
            <a:lvl2pPr indent="-381000" lvl="1" marL="914400">
              <a:spcBef>
                <a:spcPts val="0"/>
              </a:spcBef>
              <a:spcAft>
                <a:spcPts val="0"/>
              </a:spcAft>
              <a:buClr>
                <a:schemeClr val="dk1"/>
              </a:buClr>
              <a:buSzPts val="2400"/>
              <a:buFont typeface="Open Sans"/>
              <a:buChar char="○"/>
              <a:defRPr sz="2400">
                <a:solidFill>
                  <a:schemeClr val="dk1"/>
                </a:solidFill>
                <a:latin typeface="Open Sans"/>
                <a:ea typeface="Open Sans"/>
                <a:cs typeface="Open Sans"/>
                <a:sym typeface="Open Sans"/>
              </a:defRPr>
            </a:lvl2pPr>
            <a:lvl3pPr indent="-381000" lvl="2" marL="1371600">
              <a:spcBef>
                <a:spcPts val="0"/>
              </a:spcBef>
              <a:spcAft>
                <a:spcPts val="0"/>
              </a:spcAft>
              <a:buClr>
                <a:schemeClr val="dk1"/>
              </a:buClr>
              <a:buSzPts val="2400"/>
              <a:buFont typeface="Open Sans"/>
              <a:buChar char="■"/>
              <a:defRPr sz="2400">
                <a:solidFill>
                  <a:schemeClr val="dk1"/>
                </a:solidFill>
                <a:latin typeface="Open Sans"/>
                <a:ea typeface="Open Sans"/>
                <a:cs typeface="Open Sans"/>
                <a:sym typeface="Open Sans"/>
              </a:defRPr>
            </a:lvl3pPr>
            <a:lvl4pPr indent="-342900" lvl="3" marL="1828800">
              <a:spcBef>
                <a:spcPts val="0"/>
              </a:spcBef>
              <a:spcAft>
                <a:spcPts val="0"/>
              </a:spcAft>
              <a:buClr>
                <a:schemeClr val="dk1"/>
              </a:buClr>
              <a:buSzPts val="1800"/>
              <a:buFont typeface="Open Sans"/>
              <a:buChar char="●"/>
              <a:defRPr sz="1800">
                <a:solidFill>
                  <a:schemeClr val="dk1"/>
                </a:solidFill>
                <a:latin typeface="Open Sans"/>
                <a:ea typeface="Open Sans"/>
                <a:cs typeface="Open Sans"/>
                <a:sym typeface="Open Sans"/>
              </a:defRPr>
            </a:lvl4pPr>
            <a:lvl5pPr indent="-342900" lvl="4" marL="2286000">
              <a:spcBef>
                <a:spcPts val="0"/>
              </a:spcBef>
              <a:spcAft>
                <a:spcPts val="0"/>
              </a:spcAft>
              <a:buClr>
                <a:schemeClr val="dk1"/>
              </a:buClr>
              <a:buSzPts val="1800"/>
              <a:buFont typeface="Open Sans"/>
              <a:buChar char="○"/>
              <a:defRPr sz="1800">
                <a:solidFill>
                  <a:schemeClr val="dk1"/>
                </a:solidFill>
                <a:latin typeface="Open Sans"/>
                <a:ea typeface="Open Sans"/>
                <a:cs typeface="Open Sans"/>
                <a:sym typeface="Open Sans"/>
              </a:defRPr>
            </a:lvl5pPr>
            <a:lvl6pPr indent="-342900" lvl="5" marL="2743200">
              <a:spcBef>
                <a:spcPts val="0"/>
              </a:spcBef>
              <a:spcAft>
                <a:spcPts val="0"/>
              </a:spcAft>
              <a:buClr>
                <a:schemeClr val="dk1"/>
              </a:buClr>
              <a:buSzPts val="1800"/>
              <a:buFont typeface="Open Sans"/>
              <a:buChar char="■"/>
              <a:defRPr sz="1800">
                <a:solidFill>
                  <a:schemeClr val="dk1"/>
                </a:solidFill>
                <a:latin typeface="Open Sans"/>
                <a:ea typeface="Open Sans"/>
                <a:cs typeface="Open Sans"/>
                <a:sym typeface="Open Sans"/>
              </a:defRPr>
            </a:lvl6pPr>
            <a:lvl7pPr indent="-342900" lvl="6" marL="3200400">
              <a:spcBef>
                <a:spcPts val="0"/>
              </a:spcBef>
              <a:spcAft>
                <a:spcPts val="0"/>
              </a:spcAft>
              <a:buClr>
                <a:schemeClr val="dk1"/>
              </a:buClr>
              <a:buSzPts val="1800"/>
              <a:buFont typeface="Open Sans"/>
              <a:buChar char="●"/>
              <a:defRPr sz="1800">
                <a:solidFill>
                  <a:schemeClr val="dk1"/>
                </a:solidFill>
                <a:latin typeface="Open Sans"/>
                <a:ea typeface="Open Sans"/>
                <a:cs typeface="Open Sans"/>
                <a:sym typeface="Open Sans"/>
              </a:defRPr>
            </a:lvl7pPr>
            <a:lvl8pPr indent="-342900" lvl="7" marL="3657600">
              <a:spcBef>
                <a:spcPts val="0"/>
              </a:spcBef>
              <a:spcAft>
                <a:spcPts val="0"/>
              </a:spcAft>
              <a:buClr>
                <a:schemeClr val="dk1"/>
              </a:buClr>
              <a:buSzPts val="1800"/>
              <a:buFont typeface="Open Sans"/>
              <a:buChar char="○"/>
              <a:defRPr sz="1800">
                <a:solidFill>
                  <a:schemeClr val="dk1"/>
                </a:solidFill>
                <a:latin typeface="Open Sans"/>
                <a:ea typeface="Open Sans"/>
                <a:cs typeface="Open Sans"/>
                <a:sym typeface="Open Sans"/>
              </a:defRPr>
            </a:lvl8pPr>
            <a:lvl9pPr indent="-342900" lvl="8" marL="4114800">
              <a:spcBef>
                <a:spcPts val="0"/>
              </a:spcBef>
              <a:spcAft>
                <a:spcPts val="0"/>
              </a:spcAft>
              <a:buClr>
                <a:schemeClr val="dk1"/>
              </a:buClr>
              <a:buSzPts val="1800"/>
              <a:buFont typeface="Open Sans"/>
              <a:buChar char="■"/>
              <a:defRPr sz="1800">
                <a:solidFill>
                  <a:schemeClr val="dk1"/>
                </a:solidFill>
                <a:latin typeface="Open Sans"/>
                <a:ea typeface="Open Sans"/>
                <a:cs typeface="Open Sans"/>
                <a:sym typeface="Open Sans"/>
              </a:defRPr>
            </a:lvl9pPr>
          </a:lstStyle>
          <a:p/>
        </p:txBody>
      </p:sp>
      <p:sp>
        <p:nvSpPr>
          <p:cNvPr id="8" name="Google Shape;8;p1"/>
          <p:cNvSpPr/>
          <p:nvPr/>
        </p:nvSpPr>
        <p:spPr>
          <a:xfrm>
            <a:off x="0" y="0"/>
            <a:ext cx="4572000" cy="228600"/>
          </a:xfrm>
          <a:prstGeom prst="rect">
            <a:avLst/>
          </a:prstGeom>
          <a:solidFill>
            <a:srgbClr val="005EF6"/>
          </a:solid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100">
                <a:solidFill>
                  <a:srgbClr val="FFFFFF"/>
                </a:solidFill>
                <a:latin typeface="Open Sans"/>
                <a:ea typeface="Open Sans"/>
                <a:cs typeface="Open Sans"/>
                <a:sym typeface="Open Sans"/>
              </a:rPr>
              <a:t>Natural Language Processing</a:t>
            </a:r>
            <a:endParaRPr sz="1100">
              <a:solidFill>
                <a:srgbClr val="FFFFFF"/>
              </a:solidFill>
              <a:latin typeface="Open Sans"/>
              <a:ea typeface="Open Sans"/>
              <a:cs typeface="Open Sans"/>
              <a:sym typeface="Open Sans"/>
            </a:endParaRPr>
          </a:p>
        </p:txBody>
      </p:sp>
      <p:sp>
        <p:nvSpPr>
          <p:cNvPr id="9" name="Google Shape;9;p1"/>
          <p:cNvSpPr/>
          <p:nvPr/>
        </p:nvSpPr>
        <p:spPr>
          <a:xfrm>
            <a:off x="4572000" y="0"/>
            <a:ext cx="4572000" cy="228600"/>
          </a:xfrm>
          <a:prstGeom prst="rect">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solidFill>
                  <a:srgbClr val="005EF6"/>
                </a:solidFill>
              </a:rPr>
              <a:t>Analysis of Model’s Inner Workings</a:t>
            </a:r>
            <a:endParaRPr sz="1100">
              <a:solidFill>
                <a:srgbClr val="005EF6"/>
              </a:solidFill>
            </a:endParaRPr>
          </a:p>
        </p:txBody>
      </p:sp>
      <p:sp>
        <p:nvSpPr>
          <p:cNvPr id="10" name="Google Shape;10;p1"/>
          <p:cNvSpPr/>
          <p:nvPr/>
        </p:nvSpPr>
        <p:spPr>
          <a:xfrm>
            <a:off x="0" y="4972050"/>
            <a:ext cx="3048000" cy="171600"/>
          </a:xfrm>
          <a:prstGeom prst="rect">
            <a:avLst/>
          </a:pr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1"/>
          <p:cNvSpPr/>
          <p:nvPr/>
        </p:nvSpPr>
        <p:spPr>
          <a:xfrm>
            <a:off x="3048000" y="4972050"/>
            <a:ext cx="3048000" cy="1716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1"/>
          <p:cNvSpPr/>
          <p:nvPr/>
        </p:nvSpPr>
        <p:spPr>
          <a:xfrm>
            <a:off x="6096000" y="4972050"/>
            <a:ext cx="3048000" cy="171600"/>
          </a:xfrm>
          <a:prstGeom prst="rect">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1"/>
          <p:cNvSpPr txBox="1"/>
          <p:nvPr>
            <p:ph idx="12" type="sldNum"/>
          </p:nvPr>
        </p:nvSpPr>
        <p:spPr>
          <a:xfrm>
            <a:off x="8671500" y="4978575"/>
            <a:ext cx="472500" cy="165000"/>
          </a:xfrm>
          <a:prstGeom prst="rect">
            <a:avLst/>
          </a:prstGeom>
          <a:noFill/>
          <a:ln>
            <a:noFill/>
          </a:ln>
        </p:spPr>
        <p:txBody>
          <a:bodyPr anchorCtr="0" anchor="ctr" bIns="91425" lIns="91425" spcFirstLastPara="1" rIns="91425" wrap="square" tIns="91425">
            <a:noAutofit/>
          </a:bodyPr>
          <a:lstStyle>
            <a:lvl1pPr lvl="0" algn="ctr">
              <a:buNone/>
              <a:defRPr sz="1100">
                <a:solidFill>
                  <a:srgbClr val="005EF6"/>
                </a:solidFill>
                <a:latin typeface="Open Sans"/>
                <a:ea typeface="Open Sans"/>
                <a:cs typeface="Open Sans"/>
                <a:sym typeface="Open Sans"/>
              </a:defRPr>
            </a:lvl1pPr>
            <a:lvl2pPr lvl="1" algn="ctr">
              <a:buNone/>
              <a:defRPr sz="1100">
                <a:solidFill>
                  <a:srgbClr val="005EF6"/>
                </a:solidFill>
                <a:latin typeface="Open Sans"/>
                <a:ea typeface="Open Sans"/>
                <a:cs typeface="Open Sans"/>
                <a:sym typeface="Open Sans"/>
              </a:defRPr>
            </a:lvl2pPr>
            <a:lvl3pPr lvl="2" algn="ctr">
              <a:buNone/>
              <a:defRPr sz="1100">
                <a:solidFill>
                  <a:srgbClr val="005EF6"/>
                </a:solidFill>
                <a:latin typeface="Open Sans"/>
                <a:ea typeface="Open Sans"/>
                <a:cs typeface="Open Sans"/>
                <a:sym typeface="Open Sans"/>
              </a:defRPr>
            </a:lvl3pPr>
            <a:lvl4pPr lvl="3" algn="ctr">
              <a:buNone/>
              <a:defRPr sz="1100">
                <a:solidFill>
                  <a:srgbClr val="005EF6"/>
                </a:solidFill>
                <a:latin typeface="Open Sans"/>
                <a:ea typeface="Open Sans"/>
                <a:cs typeface="Open Sans"/>
                <a:sym typeface="Open Sans"/>
              </a:defRPr>
            </a:lvl4pPr>
            <a:lvl5pPr lvl="4" algn="ctr">
              <a:buNone/>
              <a:defRPr sz="1100">
                <a:solidFill>
                  <a:srgbClr val="005EF6"/>
                </a:solidFill>
                <a:latin typeface="Open Sans"/>
                <a:ea typeface="Open Sans"/>
                <a:cs typeface="Open Sans"/>
                <a:sym typeface="Open Sans"/>
              </a:defRPr>
            </a:lvl5pPr>
            <a:lvl6pPr lvl="5" algn="ctr">
              <a:buNone/>
              <a:defRPr sz="1100">
                <a:solidFill>
                  <a:srgbClr val="005EF6"/>
                </a:solidFill>
                <a:latin typeface="Open Sans"/>
                <a:ea typeface="Open Sans"/>
                <a:cs typeface="Open Sans"/>
                <a:sym typeface="Open Sans"/>
              </a:defRPr>
            </a:lvl6pPr>
            <a:lvl7pPr lvl="6" algn="ctr">
              <a:buNone/>
              <a:defRPr sz="1100">
                <a:solidFill>
                  <a:srgbClr val="005EF6"/>
                </a:solidFill>
                <a:latin typeface="Open Sans"/>
                <a:ea typeface="Open Sans"/>
                <a:cs typeface="Open Sans"/>
                <a:sym typeface="Open Sans"/>
              </a:defRPr>
            </a:lvl7pPr>
            <a:lvl8pPr lvl="7" algn="ctr">
              <a:buNone/>
              <a:defRPr sz="1100">
                <a:solidFill>
                  <a:srgbClr val="005EF6"/>
                </a:solidFill>
                <a:latin typeface="Open Sans"/>
                <a:ea typeface="Open Sans"/>
                <a:cs typeface="Open Sans"/>
                <a:sym typeface="Open Sans"/>
              </a:defRPr>
            </a:lvl8pPr>
            <a:lvl9pPr lvl="8" algn="ctr">
              <a:buNone/>
              <a:defRPr sz="1100">
                <a:solidFill>
                  <a:srgbClr val="005EF6"/>
                </a:solidFill>
                <a:latin typeface="Open Sans"/>
                <a:ea typeface="Open Sans"/>
                <a:cs typeface="Open Sans"/>
                <a:sym typeface="Open Sans"/>
              </a:defRPr>
            </a:lvl9pPr>
          </a:lstStyle>
          <a:p>
            <a:pPr indent="0" lvl="0" marL="0" rtl="0" algn="ctr">
              <a:spcBef>
                <a:spcPts val="0"/>
              </a:spcBef>
              <a:spcAft>
                <a:spcPts val="0"/>
              </a:spcAft>
              <a:buNone/>
            </a:pPr>
            <a:fld id="{00000000-1234-1234-1234-123412341234}" type="slidenum">
              <a:rPr lang="en"/>
              <a:t>‹#›</a:t>
            </a:fld>
            <a:endParaRPr/>
          </a:p>
        </p:txBody>
      </p:sp>
      <p:sp>
        <p:nvSpPr>
          <p:cNvPr id="14" name="Google Shape;14;p1"/>
          <p:cNvSpPr txBox="1"/>
          <p:nvPr/>
        </p:nvSpPr>
        <p:spPr>
          <a:xfrm>
            <a:off x="6172200" y="4972050"/>
            <a:ext cx="2590800" cy="171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solidFill>
                <a:srgbClr val="005EF6"/>
              </a:solidFill>
              <a:latin typeface="Open Sans"/>
              <a:ea typeface="Open Sans"/>
              <a:cs typeface="Open Sans"/>
              <a:sym typeface="Open Sans"/>
            </a:endParaRPr>
          </a:p>
        </p:txBody>
      </p:sp>
      <p:sp>
        <p:nvSpPr>
          <p:cNvPr id="15" name="Google Shape;15;p1"/>
          <p:cNvSpPr txBox="1"/>
          <p:nvPr/>
        </p:nvSpPr>
        <p:spPr>
          <a:xfrm>
            <a:off x="3048000" y="4972050"/>
            <a:ext cx="3048000" cy="171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005EF6"/>
                </a:solidFill>
                <a:latin typeface="Open Sans"/>
                <a:ea typeface="Open Sans"/>
                <a:cs typeface="Open Sans"/>
                <a:sym typeface="Open Sans"/>
              </a:rPr>
              <a:t>Chaklam Silpasuwanchai</a:t>
            </a:r>
            <a:endParaRPr sz="1100">
              <a:solidFill>
                <a:srgbClr val="005EF6"/>
              </a:solidFill>
              <a:latin typeface="Open Sans"/>
              <a:ea typeface="Open Sans"/>
              <a:cs typeface="Open Sans"/>
              <a:sym typeface="Open Sans"/>
            </a:endParaRPr>
          </a:p>
        </p:txBody>
      </p:sp>
      <p:sp>
        <p:nvSpPr>
          <p:cNvPr id="16" name="Google Shape;16;p1"/>
          <p:cNvSpPr txBox="1"/>
          <p:nvPr/>
        </p:nvSpPr>
        <p:spPr>
          <a:xfrm>
            <a:off x="0" y="4972050"/>
            <a:ext cx="3048000" cy="171600"/>
          </a:xfrm>
          <a:prstGeom prst="rect">
            <a:avLst/>
          </a:prstGeom>
          <a:solidFill>
            <a:srgbClr val="005EF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Open Sans"/>
                <a:ea typeface="Open Sans"/>
                <a:cs typeface="Open Sans"/>
                <a:sym typeface="Open Sans"/>
              </a:rPr>
              <a:t>Asian Institute of Technology</a:t>
            </a:r>
            <a:endParaRPr sz="1100">
              <a:solidFill>
                <a:srgbClr val="FFFFFF"/>
              </a:solidFill>
              <a:latin typeface="Open Sans"/>
              <a:ea typeface="Open Sans"/>
              <a:cs typeface="Open Sans"/>
              <a:sym typeface="Open Sans"/>
            </a:endParaRPr>
          </a:p>
        </p:txBody>
      </p:sp>
      <p:pic>
        <p:nvPicPr>
          <p:cNvPr id="17" name="Google Shape;17;p1"/>
          <p:cNvPicPr preferRelativeResize="0"/>
          <p:nvPr/>
        </p:nvPicPr>
        <p:blipFill>
          <a:blip r:embed="rId1">
            <a:alphaModFix/>
          </a:blip>
          <a:stretch>
            <a:fillRect/>
          </a:stretch>
        </p:blipFill>
        <p:spPr>
          <a:xfrm>
            <a:off x="8555975" y="4459800"/>
            <a:ext cx="408975" cy="4089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 id="2147483666" r:id="rId20"/>
    <p:sldLayoutId id="2147483667" r:id="rId2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hyperlink" Target="https://aclanthology.org/P18-1132.pdf" TargetMode="External"/><Relationship Id="rId4" Type="http://schemas.openxmlformats.org/officeDocument/2006/relationships/image" Target="../media/image8.png"/><Relationship Id="rId5" Type="http://schemas.openxmlformats.org/officeDocument/2006/relationships/image" Target="../media/image1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hyperlink" Target="https://arxiv.org/pdf/2005.04118.pdf" TargetMode="External"/><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hyperlink" Target="https://arxiv.org/pdf/1805.04623.pdf" TargetMode="Externa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hyperlink" Target="https://arxiv.org/pdf/1804.07781.pdf" TargetMode="External"/><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hyperlink" Target="https://arxiv.org/pdf/1909.01066.pdf" TargetMode="External"/><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hyperlink" Target="https://arxiv.org/pdf/1909.09251.pdf" TargetMode="External"/><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hyperlink" Target="https://arxiv.org/pdf/1707.07328.pdf" TargetMode="External"/><Relationship Id="rId4" Type="http://schemas.openxmlformats.org/officeDocument/2006/relationships/hyperlink" Target="https://aclanthology.org/P18-1079.pdf" TargetMode="External"/><Relationship Id="rId5" Type="http://schemas.openxmlformats.org/officeDocument/2006/relationships/image" Target="../media/image20.png"/><Relationship Id="rId6" Type="http://schemas.openxmlformats.org/officeDocument/2006/relationships/image" Target="../media/image1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hyperlink" Target="https://arxiv.org/pdf/1711.02173.pdf"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hyperlink" Target="https://arxiv.org/pdf/1506.02078.pdf" TargetMode="External"/><Relationship Id="rId4" Type="http://schemas.openxmlformats.org/officeDocument/2006/relationships/image" Target="../media/image27.png"/><Relationship Id="rId5" Type="http://schemas.openxmlformats.org/officeDocument/2006/relationships/image" Target="../media/image2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hyperlink" Target="https://arxiv.org/pdf/1906.04341.pdf" TargetMode="External"/><Relationship Id="rId4" Type="http://schemas.openxmlformats.org/officeDocument/2006/relationships/image" Target="../media/image25.png"/><Relationship Id="rId5" Type="http://schemas.openxmlformats.org/officeDocument/2006/relationships/image" Target="../media/image1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hyperlink" Target="https://aclanthology.org/N19-1002.pdf" TargetMode="External"/><Relationship Id="rId4" Type="http://schemas.openxmlformats.org/officeDocument/2006/relationships/image" Target="../media/image2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hyperlink" Target="https://arxiv.org/pdf/1905.10650.pdf" TargetMode="External"/><Relationship Id="rId4" Type="http://schemas.openxmlformats.org/officeDocument/2006/relationships/image" Target="../media/image2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hyperlink" Target="https://arxiv.org/pdf/1905.05950.pdf" TargetMode="External"/><Relationship Id="rId4" Type="http://schemas.openxmlformats.org/officeDocument/2006/relationships/image" Target="../media/image23.png"/><Relationship Id="rId5" Type="http://schemas.openxmlformats.org/officeDocument/2006/relationships/image" Target="../media/image2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hyperlink" Target="https://nlp.stanford.edu/pubs/hewitt2019structural.pdf" TargetMode="External"/><Relationship Id="rId4" Type="http://schemas.openxmlformats.org/officeDocument/2006/relationships/image" Target="../media/image2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4.png"/><Relationship Id="rId4" Type="http://schemas.openxmlformats.org/officeDocument/2006/relationships/hyperlink" Target="https://cims.nyu.edu/~sbowman/multinli/paper.pdf"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9.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2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600"/>
              <a:t>Analysis of Model’s Inner Workings</a:t>
            </a:r>
            <a:endParaRPr sz="3600"/>
          </a:p>
        </p:txBody>
      </p:sp>
      <p:sp>
        <p:nvSpPr>
          <p:cNvPr id="118" name="Google Shape;118;p2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600"/>
              </a:spcBef>
              <a:spcAft>
                <a:spcPts val="0"/>
              </a:spcAft>
              <a:buNone/>
            </a:pPr>
            <a:r>
              <a:rPr lang="en" sz="2000"/>
              <a:t>Natural Language Processing</a:t>
            </a:r>
            <a:endParaRPr sz="2000"/>
          </a:p>
          <a:p>
            <a:pPr indent="0" lvl="0" marL="0" rtl="0" algn="ctr">
              <a:spcBef>
                <a:spcPts val="600"/>
              </a:spcBef>
              <a:spcAft>
                <a:spcPts val="0"/>
              </a:spcAft>
              <a:buNone/>
            </a:pPr>
            <a:r>
              <a:t/>
            </a:r>
            <a:endParaRPr/>
          </a:p>
          <a:p>
            <a:pPr indent="0" lvl="0" marL="0" rtl="0" algn="ctr">
              <a:spcBef>
                <a:spcPts val="600"/>
              </a:spcBef>
              <a:spcAft>
                <a:spcPts val="0"/>
              </a:spcAft>
              <a:buClr>
                <a:schemeClr val="dk1"/>
              </a:buClr>
              <a:buSzPts val="1100"/>
              <a:buFont typeface="Arial"/>
              <a:buNone/>
            </a:pPr>
            <a:r>
              <a:rPr lang="en" sz="1400">
                <a:solidFill>
                  <a:srgbClr val="929292"/>
                </a:solidFill>
              </a:rPr>
              <a:t>(based on revision of John Hewitt Lectures)</a:t>
            </a:r>
            <a:endParaRPr sz="1400">
              <a:solidFill>
                <a:srgbClr val="929292"/>
              </a:solidFill>
            </a:endParaRPr>
          </a:p>
          <a:p>
            <a:pPr indent="0" lvl="0" marL="0" rtl="0" algn="ctr">
              <a:spcBef>
                <a:spcPts val="60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31"/>
          <p:cNvSpPr txBox="1"/>
          <p:nvPr>
            <p:ph type="title"/>
          </p:nvPr>
        </p:nvSpPr>
        <p:spPr>
          <a:xfrm>
            <a:off x="152400" y="228600"/>
            <a:ext cx="8839200" cy="742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600"/>
              <a:t>Syntax Sensitive Dependencies</a:t>
            </a:r>
            <a:r>
              <a:rPr lang="en" sz="2600"/>
              <a:t>  [</a:t>
            </a:r>
            <a:r>
              <a:rPr lang="en" sz="2600"/>
              <a:t>Kuncoro</a:t>
            </a:r>
            <a:r>
              <a:rPr lang="en" sz="2600"/>
              <a:t> et al., </a:t>
            </a:r>
            <a:r>
              <a:rPr lang="en" sz="2600"/>
              <a:t>2018</a:t>
            </a:r>
            <a:r>
              <a:rPr lang="en" sz="2600"/>
              <a:t>]</a:t>
            </a:r>
            <a:endParaRPr sz="2600"/>
          </a:p>
        </p:txBody>
      </p:sp>
      <p:sp>
        <p:nvSpPr>
          <p:cNvPr id="179" name="Google Shape;179;p31"/>
          <p:cNvSpPr txBox="1"/>
          <p:nvPr/>
        </p:nvSpPr>
        <p:spPr>
          <a:xfrm>
            <a:off x="152400" y="4574150"/>
            <a:ext cx="83559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latin typeface="Open Sans"/>
                <a:ea typeface="Open Sans"/>
                <a:cs typeface="Open Sans"/>
                <a:sym typeface="Open Sans"/>
              </a:rPr>
              <a:t>LSTMs Can Learn Syntax-Sensitive Dependencies Well, But Modeling Structure Makes Them Better,</a:t>
            </a:r>
            <a:r>
              <a:rPr lang="en" sz="800">
                <a:latin typeface="Open Sans"/>
                <a:ea typeface="Open Sans"/>
                <a:cs typeface="Open Sans"/>
                <a:sym typeface="Open Sans"/>
              </a:rPr>
              <a:t> </a:t>
            </a:r>
            <a:r>
              <a:rPr lang="en" sz="800">
                <a:latin typeface="Open Sans"/>
                <a:ea typeface="Open Sans"/>
                <a:cs typeface="Open Sans"/>
                <a:sym typeface="Open Sans"/>
              </a:rPr>
              <a:t>Kuncoro</a:t>
            </a:r>
            <a:r>
              <a:rPr lang="en" sz="800">
                <a:latin typeface="Open Sans"/>
                <a:ea typeface="Open Sans"/>
                <a:cs typeface="Open Sans"/>
                <a:sym typeface="Open Sans"/>
              </a:rPr>
              <a:t>  et al., </a:t>
            </a:r>
            <a:r>
              <a:rPr lang="en" sz="800">
                <a:latin typeface="Open Sans"/>
                <a:ea typeface="Open Sans"/>
                <a:cs typeface="Open Sans"/>
                <a:sym typeface="Open Sans"/>
              </a:rPr>
              <a:t>2018</a:t>
            </a:r>
            <a:r>
              <a:rPr lang="en" sz="800">
                <a:latin typeface="Open Sans"/>
                <a:ea typeface="Open Sans"/>
                <a:cs typeface="Open Sans"/>
                <a:sym typeface="Open Sans"/>
              </a:rPr>
              <a:t>,</a:t>
            </a:r>
            <a:r>
              <a:rPr lang="en" sz="800">
                <a:latin typeface="Open Sans"/>
                <a:ea typeface="Open Sans"/>
                <a:cs typeface="Open Sans"/>
                <a:sym typeface="Open Sans"/>
              </a:rPr>
              <a:t> </a:t>
            </a:r>
            <a:r>
              <a:rPr lang="en" sz="800" u="sng">
                <a:solidFill>
                  <a:schemeClr val="hlink"/>
                </a:solidFill>
                <a:latin typeface="Open Sans"/>
                <a:ea typeface="Open Sans"/>
                <a:cs typeface="Open Sans"/>
                <a:sym typeface="Open Sans"/>
                <a:hlinkClick r:id="rId3"/>
              </a:rPr>
              <a:t>https://aclanthology.org/P18-1132.pdf</a:t>
            </a:r>
            <a:r>
              <a:rPr lang="en" sz="800">
                <a:latin typeface="Open Sans"/>
                <a:ea typeface="Open Sans"/>
                <a:cs typeface="Open Sans"/>
                <a:sym typeface="Open Sans"/>
              </a:rPr>
              <a:t> </a:t>
            </a:r>
            <a:endParaRPr sz="800">
              <a:latin typeface="Open Sans"/>
              <a:ea typeface="Open Sans"/>
              <a:cs typeface="Open Sans"/>
              <a:sym typeface="Open Sans"/>
            </a:endParaRPr>
          </a:p>
        </p:txBody>
      </p:sp>
      <p:pic>
        <p:nvPicPr>
          <p:cNvPr id="180" name="Google Shape;180;p31"/>
          <p:cNvPicPr preferRelativeResize="0"/>
          <p:nvPr/>
        </p:nvPicPr>
        <p:blipFill>
          <a:blip r:embed="rId4">
            <a:alphaModFix/>
          </a:blip>
          <a:stretch>
            <a:fillRect/>
          </a:stretch>
        </p:blipFill>
        <p:spPr>
          <a:xfrm>
            <a:off x="681850" y="1978663"/>
            <a:ext cx="3716676" cy="1588225"/>
          </a:xfrm>
          <a:prstGeom prst="rect">
            <a:avLst/>
          </a:prstGeom>
          <a:noFill/>
          <a:ln>
            <a:noFill/>
          </a:ln>
        </p:spPr>
      </p:pic>
      <p:pic>
        <p:nvPicPr>
          <p:cNvPr id="181" name="Google Shape;181;p31"/>
          <p:cNvPicPr preferRelativeResize="0"/>
          <p:nvPr/>
        </p:nvPicPr>
        <p:blipFill>
          <a:blip r:embed="rId5">
            <a:alphaModFix/>
          </a:blip>
          <a:stretch>
            <a:fillRect/>
          </a:stretch>
        </p:blipFill>
        <p:spPr>
          <a:xfrm>
            <a:off x="4572000" y="1037950"/>
            <a:ext cx="2430478" cy="353619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32"/>
          <p:cNvSpPr txBox="1"/>
          <p:nvPr>
            <p:ph type="title"/>
          </p:nvPr>
        </p:nvSpPr>
        <p:spPr>
          <a:xfrm>
            <a:off x="152400" y="228600"/>
            <a:ext cx="8839200" cy="742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600"/>
              <a:t>Unit Test Suites  [Ribeiro et al., 2020]</a:t>
            </a:r>
            <a:endParaRPr sz="2600"/>
          </a:p>
        </p:txBody>
      </p:sp>
      <p:sp>
        <p:nvSpPr>
          <p:cNvPr id="187" name="Google Shape;187;p32"/>
          <p:cNvSpPr txBox="1"/>
          <p:nvPr/>
        </p:nvSpPr>
        <p:spPr>
          <a:xfrm>
            <a:off x="152400" y="4574150"/>
            <a:ext cx="83559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Open Sans"/>
                <a:ea typeface="Open Sans"/>
                <a:cs typeface="Open Sans"/>
                <a:sym typeface="Open Sans"/>
              </a:rPr>
              <a:t>Beyond Accuracy: Behavioral Testing of NLP Models with CheckList,  Ribeiro  et al., 2020,</a:t>
            </a:r>
            <a:r>
              <a:rPr lang="en" sz="1000" u="sng">
                <a:solidFill>
                  <a:schemeClr val="hlink"/>
                </a:solidFill>
                <a:latin typeface="Open Sans"/>
                <a:ea typeface="Open Sans"/>
                <a:cs typeface="Open Sans"/>
                <a:sym typeface="Open Sans"/>
                <a:hlinkClick r:id="rId3"/>
              </a:rPr>
              <a:t>https://arxiv.org/pdf/2005.04118.pdf</a:t>
            </a:r>
            <a:r>
              <a:rPr lang="en" sz="1000">
                <a:latin typeface="Open Sans"/>
                <a:ea typeface="Open Sans"/>
                <a:cs typeface="Open Sans"/>
                <a:sym typeface="Open Sans"/>
              </a:rPr>
              <a:t> </a:t>
            </a:r>
            <a:endParaRPr sz="1000">
              <a:latin typeface="Open Sans"/>
              <a:ea typeface="Open Sans"/>
              <a:cs typeface="Open Sans"/>
              <a:sym typeface="Open Sans"/>
            </a:endParaRPr>
          </a:p>
        </p:txBody>
      </p:sp>
      <p:pic>
        <p:nvPicPr>
          <p:cNvPr id="188" name="Google Shape;188;p32"/>
          <p:cNvPicPr preferRelativeResize="0"/>
          <p:nvPr/>
        </p:nvPicPr>
        <p:blipFill>
          <a:blip r:embed="rId4">
            <a:alphaModFix/>
          </a:blip>
          <a:stretch>
            <a:fillRect/>
          </a:stretch>
        </p:blipFill>
        <p:spPr>
          <a:xfrm>
            <a:off x="209650" y="1052250"/>
            <a:ext cx="2803627" cy="3521900"/>
          </a:xfrm>
          <a:prstGeom prst="rect">
            <a:avLst/>
          </a:prstGeom>
          <a:noFill/>
          <a:ln>
            <a:noFill/>
          </a:ln>
        </p:spPr>
      </p:pic>
      <p:sp>
        <p:nvSpPr>
          <p:cNvPr id="189" name="Google Shape;189;p32"/>
          <p:cNvSpPr txBox="1"/>
          <p:nvPr>
            <p:ph idx="1" type="body"/>
          </p:nvPr>
        </p:nvSpPr>
        <p:spPr>
          <a:xfrm>
            <a:off x="3237700" y="1014301"/>
            <a:ext cx="5601600" cy="34863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sz="1500"/>
              <a:t>Ribeiro et al., 2020 showed </a:t>
            </a:r>
            <a:r>
              <a:rPr b="1" lang="en" sz="1500"/>
              <a:t>ML engineers working on a sentiment analysis product</a:t>
            </a:r>
            <a:r>
              <a:rPr lang="en" sz="1500"/>
              <a:t> an interface with categories of linguistic capabilities and types of test.   </a:t>
            </a:r>
            <a:endParaRPr sz="1500"/>
          </a:p>
          <a:p>
            <a:pPr indent="0" lvl="0" marL="0" rtl="0" algn="l">
              <a:spcBef>
                <a:spcPts val="600"/>
              </a:spcBef>
              <a:spcAft>
                <a:spcPts val="0"/>
              </a:spcAft>
              <a:buNone/>
            </a:pPr>
            <a:r>
              <a:t/>
            </a:r>
            <a:endParaRPr sz="1500"/>
          </a:p>
          <a:p>
            <a:pPr indent="0" lvl="0" marL="0" rtl="0" algn="l">
              <a:spcBef>
                <a:spcPts val="600"/>
              </a:spcBef>
              <a:spcAft>
                <a:spcPts val="0"/>
              </a:spcAft>
              <a:buNone/>
            </a:pPr>
            <a:r>
              <a:rPr lang="en" sz="1500"/>
              <a:t>They found a </a:t>
            </a:r>
            <a:r>
              <a:rPr b="1" lang="en" sz="1500"/>
              <a:t>bunch of bugs</a:t>
            </a:r>
            <a:r>
              <a:rPr lang="en" sz="1500"/>
              <a:t> using this method!</a:t>
            </a:r>
            <a:endParaRPr sz="1500"/>
          </a:p>
          <a:p>
            <a:pPr indent="-323850" lvl="0" marL="457200" rtl="0" algn="l">
              <a:spcBef>
                <a:spcPts val="600"/>
              </a:spcBef>
              <a:spcAft>
                <a:spcPts val="0"/>
              </a:spcAft>
              <a:buSzPts val="1500"/>
              <a:buChar char="-"/>
            </a:pPr>
            <a:r>
              <a:rPr lang="en" sz="1500"/>
              <a:t>MFT - minimum functionality test</a:t>
            </a:r>
            <a:endParaRPr sz="1500"/>
          </a:p>
          <a:p>
            <a:pPr indent="-323850" lvl="0" marL="457200" rtl="0" algn="l">
              <a:spcBef>
                <a:spcPts val="0"/>
              </a:spcBef>
              <a:spcAft>
                <a:spcPts val="0"/>
              </a:spcAft>
              <a:buSzPts val="1500"/>
              <a:buChar char="-"/>
            </a:pPr>
            <a:r>
              <a:rPr lang="en" sz="1500"/>
              <a:t>INV - invariance test</a:t>
            </a:r>
            <a:endParaRPr sz="1500"/>
          </a:p>
          <a:p>
            <a:pPr indent="-323850" lvl="0" marL="457200" rtl="0" algn="l">
              <a:spcBef>
                <a:spcPts val="0"/>
              </a:spcBef>
              <a:spcAft>
                <a:spcPts val="0"/>
              </a:spcAft>
              <a:buSzPts val="1500"/>
              <a:buChar char="-"/>
            </a:pPr>
            <a:r>
              <a:rPr lang="en" sz="1500"/>
              <a:t>DIR - directional expectation test.</a:t>
            </a:r>
            <a:endParaRPr sz="15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33"/>
          <p:cNvSpPr txBox="1"/>
          <p:nvPr>
            <p:ph type="title"/>
          </p:nvPr>
        </p:nvSpPr>
        <p:spPr>
          <a:xfrm>
            <a:off x="152400" y="228600"/>
            <a:ext cx="8839200" cy="742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100"/>
              <a:t>Does LSTM really use long-distance context?</a:t>
            </a:r>
            <a:r>
              <a:rPr lang="en" sz="2100"/>
              <a:t>  [Khandelwal et al., 2018]</a:t>
            </a:r>
            <a:endParaRPr sz="2100"/>
          </a:p>
        </p:txBody>
      </p:sp>
      <p:sp>
        <p:nvSpPr>
          <p:cNvPr id="195" name="Google Shape;195;p33"/>
          <p:cNvSpPr txBox="1"/>
          <p:nvPr/>
        </p:nvSpPr>
        <p:spPr>
          <a:xfrm>
            <a:off x="152400" y="4574150"/>
            <a:ext cx="83559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latin typeface="Open Sans"/>
                <a:ea typeface="Open Sans"/>
                <a:cs typeface="Open Sans"/>
                <a:sym typeface="Open Sans"/>
              </a:rPr>
              <a:t>Sharp Nearby, Fuzzy Far Away: How Neural Language Models Use Context</a:t>
            </a:r>
            <a:r>
              <a:rPr lang="en" sz="900">
                <a:latin typeface="Open Sans"/>
                <a:ea typeface="Open Sans"/>
                <a:cs typeface="Open Sans"/>
                <a:sym typeface="Open Sans"/>
              </a:rPr>
              <a:t>,  Khandelwal  et al., 2018,</a:t>
            </a:r>
            <a:r>
              <a:rPr lang="en" sz="900" u="sng">
                <a:solidFill>
                  <a:schemeClr val="hlink"/>
                </a:solidFill>
                <a:latin typeface="Open Sans"/>
                <a:ea typeface="Open Sans"/>
                <a:cs typeface="Open Sans"/>
                <a:sym typeface="Open Sans"/>
                <a:hlinkClick r:id="rId3"/>
              </a:rPr>
              <a:t>https://arxiv.org/pdf/1805.04623.pdf</a:t>
            </a:r>
            <a:r>
              <a:rPr lang="en" sz="900">
                <a:latin typeface="Open Sans"/>
                <a:ea typeface="Open Sans"/>
                <a:cs typeface="Open Sans"/>
                <a:sym typeface="Open Sans"/>
              </a:rPr>
              <a:t> </a:t>
            </a:r>
            <a:endParaRPr sz="900">
              <a:latin typeface="Open Sans"/>
              <a:ea typeface="Open Sans"/>
              <a:cs typeface="Open Sans"/>
              <a:sym typeface="Open Sans"/>
            </a:endParaRPr>
          </a:p>
        </p:txBody>
      </p:sp>
      <p:sp>
        <p:nvSpPr>
          <p:cNvPr id="196" name="Google Shape;196;p33"/>
          <p:cNvSpPr txBox="1"/>
          <p:nvPr>
            <p:ph idx="1" type="body"/>
          </p:nvPr>
        </p:nvSpPr>
        <p:spPr>
          <a:xfrm>
            <a:off x="5091950" y="1217238"/>
            <a:ext cx="3747600" cy="3131100"/>
          </a:xfrm>
          <a:prstGeom prst="rect">
            <a:avLst/>
          </a:prstGeom>
        </p:spPr>
        <p:txBody>
          <a:bodyPr anchorCtr="0" anchor="t" bIns="91425" lIns="91425" spcFirstLastPara="1" rIns="91425" wrap="square" tIns="91425">
            <a:noAutofit/>
          </a:bodyPr>
          <a:lstStyle/>
          <a:p>
            <a:pPr indent="-323850" lvl="0" marL="457200" rtl="0" algn="l">
              <a:spcBef>
                <a:spcPts val="600"/>
              </a:spcBef>
              <a:spcAft>
                <a:spcPts val="0"/>
              </a:spcAft>
              <a:buSzPts val="1500"/>
              <a:buChar char="-"/>
            </a:pPr>
            <a:r>
              <a:rPr lang="en" sz="1500"/>
              <a:t>shuffle or remove all contexts farther than 𝑘 words away for multiple values of 𝑘 and see at which 𝑘 the model’s predictions start to get worse!</a:t>
            </a:r>
            <a:br>
              <a:rPr lang="en" sz="1500"/>
            </a:br>
            <a:endParaRPr sz="1500"/>
          </a:p>
          <a:p>
            <a:pPr indent="-323850" lvl="0" marL="457200" rtl="0" algn="l">
              <a:spcBef>
                <a:spcPts val="0"/>
              </a:spcBef>
              <a:spcAft>
                <a:spcPts val="0"/>
              </a:spcAft>
              <a:buSzPts val="1500"/>
              <a:buChar char="-"/>
            </a:pPr>
            <a:r>
              <a:rPr lang="en" sz="1500"/>
              <a:t>Seems like history around 50 words apart is not as impactful</a:t>
            </a:r>
            <a:endParaRPr sz="1500"/>
          </a:p>
        </p:txBody>
      </p:sp>
      <p:pic>
        <p:nvPicPr>
          <p:cNvPr id="197" name="Google Shape;197;p33"/>
          <p:cNvPicPr preferRelativeResize="0"/>
          <p:nvPr/>
        </p:nvPicPr>
        <p:blipFill>
          <a:blip r:embed="rId4">
            <a:alphaModFix/>
          </a:blip>
          <a:stretch>
            <a:fillRect/>
          </a:stretch>
        </p:blipFill>
        <p:spPr>
          <a:xfrm>
            <a:off x="152400" y="1123800"/>
            <a:ext cx="4768121" cy="32979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34"/>
          <p:cNvSpPr txBox="1"/>
          <p:nvPr>
            <p:ph type="title"/>
          </p:nvPr>
        </p:nvSpPr>
        <p:spPr>
          <a:xfrm>
            <a:off x="152400" y="228600"/>
            <a:ext cx="8839200" cy="742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100"/>
              <a:t>Will input reduction change the output?</a:t>
            </a:r>
            <a:r>
              <a:rPr lang="en" sz="2100"/>
              <a:t> [Feng et al., 2018]</a:t>
            </a:r>
            <a:endParaRPr sz="2100"/>
          </a:p>
        </p:txBody>
      </p:sp>
      <p:sp>
        <p:nvSpPr>
          <p:cNvPr id="203" name="Google Shape;203;p34"/>
          <p:cNvSpPr txBox="1"/>
          <p:nvPr/>
        </p:nvSpPr>
        <p:spPr>
          <a:xfrm>
            <a:off x="152400" y="4574150"/>
            <a:ext cx="83559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Open Sans"/>
                <a:ea typeface="Open Sans"/>
                <a:cs typeface="Open Sans"/>
                <a:sym typeface="Open Sans"/>
              </a:rPr>
              <a:t>Pathologies of Neural Models Make Interpretations Difficult</a:t>
            </a:r>
            <a:r>
              <a:rPr lang="en" sz="1100">
                <a:latin typeface="Open Sans"/>
                <a:ea typeface="Open Sans"/>
                <a:cs typeface="Open Sans"/>
                <a:sym typeface="Open Sans"/>
              </a:rPr>
              <a:t>?, Feng  et al., 2018, </a:t>
            </a:r>
            <a:r>
              <a:rPr lang="en" sz="1100" u="sng">
                <a:solidFill>
                  <a:schemeClr val="hlink"/>
                </a:solidFill>
                <a:latin typeface="Open Sans"/>
                <a:ea typeface="Open Sans"/>
                <a:cs typeface="Open Sans"/>
                <a:sym typeface="Open Sans"/>
                <a:hlinkClick r:id="rId3"/>
              </a:rPr>
              <a:t>https://arxiv.org/pdf/1804.07781.pdf</a:t>
            </a:r>
            <a:r>
              <a:rPr lang="en" sz="1100">
                <a:latin typeface="Open Sans"/>
                <a:ea typeface="Open Sans"/>
                <a:cs typeface="Open Sans"/>
                <a:sym typeface="Open Sans"/>
              </a:rPr>
              <a:t> </a:t>
            </a:r>
            <a:endParaRPr sz="1100">
              <a:latin typeface="Open Sans"/>
              <a:ea typeface="Open Sans"/>
              <a:cs typeface="Open Sans"/>
              <a:sym typeface="Open Sans"/>
            </a:endParaRPr>
          </a:p>
        </p:txBody>
      </p:sp>
      <p:sp>
        <p:nvSpPr>
          <p:cNvPr id="204" name="Google Shape;204;p34"/>
          <p:cNvSpPr txBox="1"/>
          <p:nvPr>
            <p:ph idx="1" type="body"/>
          </p:nvPr>
        </p:nvSpPr>
        <p:spPr>
          <a:xfrm>
            <a:off x="250300" y="1073825"/>
            <a:ext cx="8589300" cy="5448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sz="1500"/>
              <a:t>Iteratively remove the most unimportant words.  Note that the parenthesis refers to  (accuracy, confidence)</a:t>
            </a:r>
            <a:endParaRPr sz="1500"/>
          </a:p>
        </p:txBody>
      </p:sp>
      <p:pic>
        <p:nvPicPr>
          <p:cNvPr id="205" name="Google Shape;205;p34"/>
          <p:cNvPicPr preferRelativeResize="0"/>
          <p:nvPr/>
        </p:nvPicPr>
        <p:blipFill>
          <a:blip r:embed="rId4">
            <a:alphaModFix/>
          </a:blip>
          <a:stretch>
            <a:fillRect/>
          </a:stretch>
        </p:blipFill>
        <p:spPr>
          <a:xfrm>
            <a:off x="1954250" y="1847225"/>
            <a:ext cx="5181382" cy="26507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35"/>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Analyze by </a:t>
            </a:r>
            <a:r>
              <a:rPr i="1" lang="en"/>
              <a:t>output</a:t>
            </a:r>
            <a:endParaRPr i="1"/>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36"/>
          <p:cNvSpPr txBox="1"/>
          <p:nvPr>
            <p:ph type="title"/>
          </p:nvPr>
        </p:nvSpPr>
        <p:spPr>
          <a:xfrm>
            <a:off x="152400" y="228600"/>
            <a:ext cx="8839200" cy="742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600"/>
              <a:t>Knowledge Evaluation</a:t>
            </a:r>
            <a:r>
              <a:rPr lang="en" sz="2600"/>
              <a:t>  [Petroni et al., 2020]</a:t>
            </a:r>
            <a:endParaRPr sz="2600"/>
          </a:p>
        </p:txBody>
      </p:sp>
      <p:sp>
        <p:nvSpPr>
          <p:cNvPr id="216" name="Google Shape;216;p36"/>
          <p:cNvSpPr txBox="1"/>
          <p:nvPr/>
        </p:nvSpPr>
        <p:spPr>
          <a:xfrm>
            <a:off x="152400" y="4574150"/>
            <a:ext cx="83559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Open Sans"/>
                <a:ea typeface="Open Sans"/>
                <a:cs typeface="Open Sans"/>
                <a:sym typeface="Open Sans"/>
              </a:rPr>
              <a:t>Language Models as Knowledge Bases?</a:t>
            </a:r>
            <a:r>
              <a:rPr lang="en" sz="1100">
                <a:latin typeface="Open Sans"/>
                <a:ea typeface="Open Sans"/>
                <a:cs typeface="Open Sans"/>
                <a:sym typeface="Open Sans"/>
              </a:rPr>
              <a:t>, Petroni  et al., 2020, </a:t>
            </a:r>
            <a:r>
              <a:rPr lang="en" sz="1100" u="sng">
                <a:solidFill>
                  <a:schemeClr val="hlink"/>
                </a:solidFill>
                <a:latin typeface="Open Sans"/>
                <a:ea typeface="Open Sans"/>
                <a:cs typeface="Open Sans"/>
                <a:sym typeface="Open Sans"/>
                <a:hlinkClick r:id="rId3"/>
              </a:rPr>
              <a:t>https://arxiv.org/pdf/1909.01066.pdf</a:t>
            </a:r>
            <a:r>
              <a:rPr lang="en" sz="1100">
                <a:latin typeface="Open Sans"/>
                <a:ea typeface="Open Sans"/>
                <a:cs typeface="Open Sans"/>
                <a:sym typeface="Open Sans"/>
              </a:rPr>
              <a:t> </a:t>
            </a:r>
            <a:endParaRPr sz="1100">
              <a:latin typeface="Open Sans"/>
              <a:ea typeface="Open Sans"/>
              <a:cs typeface="Open Sans"/>
              <a:sym typeface="Open Sans"/>
            </a:endParaRPr>
          </a:p>
        </p:txBody>
      </p:sp>
      <p:sp>
        <p:nvSpPr>
          <p:cNvPr id="217" name="Google Shape;217;p36"/>
          <p:cNvSpPr txBox="1"/>
          <p:nvPr>
            <p:ph idx="1" type="body"/>
          </p:nvPr>
        </p:nvSpPr>
        <p:spPr>
          <a:xfrm>
            <a:off x="3665275" y="1073814"/>
            <a:ext cx="5174100" cy="3486300"/>
          </a:xfrm>
          <a:prstGeom prst="rect">
            <a:avLst/>
          </a:prstGeom>
        </p:spPr>
        <p:txBody>
          <a:bodyPr anchorCtr="0" anchor="t" bIns="91425" lIns="91425" spcFirstLastPara="1" rIns="91425" wrap="square" tIns="91425">
            <a:noAutofit/>
          </a:bodyPr>
          <a:lstStyle/>
          <a:p>
            <a:pPr indent="-323850" lvl="0" marL="457200" rtl="0" algn="l">
              <a:spcBef>
                <a:spcPts val="600"/>
              </a:spcBef>
              <a:spcAft>
                <a:spcPts val="0"/>
              </a:spcAft>
              <a:buSzPts val="1500"/>
              <a:buChar char="-"/>
            </a:pPr>
            <a:r>
              <a:rPr b="1" lang="en" sz="1500"/>
              <a:t>How much does pretrained model retain knowledge</a:t>
            </a:r>
            <a:r>
              <a:rPr lang="en" sz="1500"/>
              <a:t>?  </a:t>
            </a:r>
            <a:br>
              <a:rPr lang="en" sz="1500"/>
            </a:br>
            <a:endParaRPr sz="1500"/>
          </a:p>
          <a:p>
            <a:pPr indent="-323850" lvl="0" marL="457200" rtl="0" algn="l">
              <a:spcBef>
                <a:spcPts val="0"/>
              </a:spcBef>
              <a:spcAft>
                <a:spcPts val="0"/>
              </a:spcAft>
              <a:buSzPts val="1500"/>
              <a:buChar char="-"/>
            </a:pPr>
            <a:r>
              <a:rPr lang="en" sz="1500"/>
              <a:t>Petroni et al., 2020 studies how well pretrained model answers some of NLP tasks questions</a:t>
            </a:r>
            <a:endParaRPr sz="1500"/>
          </a:p>
          <a:p>
            <a:pPr indent="-323850" lvl="1" marL="914400" rtl="0" algn="l">
              <a:spcBef>
                <a:spcPts val="0"/>
              </a:spcBef>
              <a:spcAft>
                <a:spcPts val="0"/>
              </a:spcAft>
              <a:buSzPts val="1500"/>
              <a:buChar char="-"/>
            </a:pPr>
            <a:r>
              <a:rPr lang="en" sz="1500"/>
              <a:t>Amazed that </a:t>
            </a:r>
            <a:r>
              <a:rPr b="1" lang="en" sz="1500"/>
              <a:t>without finetuning</a:t>
            </a:r>
            <a:r>
              <a:rPr lang="en" sz="1500"/>
              <a:t>, BERT </a:t>
            </a:r>
            <a:r>
              <a:rPr lang="en" sz="1500"/>
              <a:t>contains</a:t>
            </a:r>
            <a:r>
              <a:rPr lang="en" sz="1500"/>
              <a:t> relational knowledge competitive with traditional NLP methods (oracle-based knowledge)</a:t>
            </a:r>
            <a:endParaRPr sz="1500"/>
          </a:p>
          <a:p>
            <a:pPr indent="-323850" lvl="1" marL="914400" rtl="0" algn="l">
              <a:spcBef>
                <a:spcPts val="0"/>
              </a:spcBef>
              <a:spcAft>
                <a:spcPts val="0"/>
              </a:spcAft>
              <a:buSzPts val="1500"/>
              <a:buChar char="-"/>
            </a:pPr>
            <a:r>
              <a:rPr lang="en" sz="1500"/>
              <a:t>BERT also does </a:t>
            </a:r>
            <a:r>
              <a:rPr lang="en" sz="1500"/>
              <a:t>remarkably</a:t>
            </a:r>
            <a:r>
              <a:rPr lang="en" sz="1500"/>
              <a:t> well on open-domain question answering</a:t>
            </a:r>
            <a:endParaRPr sz="1500"/>
          </a:p>
        </p:txBody>
      </p:sp>
      <p:pic>
        <p:nvPicPr>
          <p:cNvPr id="218" name="Google Shape;218;p36"/>
          <p:cNvPicPr preferRelativeResize="0"/>
          <p:nvPr/>
        </p:nvPicPr>
        <p:blipFill>
          <a:blip r:embed="rId4">
            <a:alphaModFix/>
          </a:blip>
          <a:stretch>
            <a:fillRect/>
          </a:stretch>
        </p:blipFill>
        <p:spPr>
          <a:xfrm>
            <a:off x="152400" y="1390725"/>
            <a:ext cx="3512876" cy="276407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37"/>
          <p:cNvSpPr txBox="1"/>
          <p:nvPr>
            <p:ph type="title"/>
          </p:nvPr>
        </p:nvSpPr>
        <p:spPr>
          <a:xfrm>
            <a:off x="152400" y="228600"/>
            <a:ext cx="8839200" cy="742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600"/>
              <a:t>Saliency maps</a:t>
            </a:r>
            <a:r>
              <a:rPr lang="en" sz="2600"/>
              <a:t>  [Wallace et al., 2019]</a:t>
            </a:r>
            <a:endParaRPr sz="2600"/>
          </a:p>
        </p:txBody>
      </p:sp>
      <p:sp>
        <p:nvSpPr>
          <p:cNvPr id="224" name="Google Shape;224;p37"/>
          <p:cNvSpPr txBox="1"/>
          <p:nvPr/>
        </p:nvSpPr>
        <p:spPr>
          <a:xfrm>
            <a:off x="152400" y="4574150"/>
            <a:ext cx="83559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latin typeface="Open Sans"/>
                <a:ea typeface="Open Sans"/>
                <a:cs typeface="Open Sans"/>
                <a:sym typeface="Open Sans"/>
              </a:rPr>
              <a:t>AllenNLP Interpret:  A Framework for Explaining Predictions of NLP Models, Wallace</a:t>
            </a:r>
            <a:r>
              <a:rPr lang="en" sz="900">
                <a:latin typeface="Open Sans"/>
                <a:ea typeface="Open Sans"/>
                <a:cs typeface="Open Sans"/>
                <a:sym typeface="Open Sans"/>
              </a:rPr>
              <a:t>  et al., 2019, </a:t>
            </a:r>
            <a:r>
              <a:rPr lang="en" sz="900" u="sng">
                <a:solidFill>
                  <a:schemeClr val="hlink"/>
                </a:solidFill>
                <a:latin typeface="Open Sans"/>
                <a:ea typeface="Open Sans"/>
                <a:cs typeface="Open Sans"/>
                <a:sym typeface="Open Sans"/>
                <a:hlinkClick r:id="rId3"/>
              </a:rPr>
              <a:t>https://arxiv.org/pdf/1909.09251.pdf</a:t>
            </a:r>
            <a:r>
              <a:rPr lang="en" sz="900">
                <a:latin typeface="Open Sans"/>
                <a:ea typeface="Open Sans"/>
                <a:cs typeface="Open Sans"/>
                <a:sym typeface="Open Sans"/>
              </a:rPr>
              <a:t> </a:t>
            </a:r>
            <a:endParaRPr sz="900">
              <a:latin typeface="Open Sans"/>
              <a:ea typeface="Open Sans"/>
              <a:cs typeface="Open Sans"/>
              <a:sym typeface="Open Sans"/>
            </a:endParaRPr>
          </a:p>
        </p:txBody>
      </p:sp>
      <p:sp>
        <p:nvSpPr>
          <p:cNvPr id="225" name="Google Shape;225;p37"/>
          <p:cNvSpPr txBox="1"/>
          <p:nvPr>
            <p:ph idx="1" type="body"/>
          </p:nvPr>
        </p:nvSpPr>
        <p:spPr>
          <a:xfrm>
            <a:off x="152500" y="3621825"/>
            <a:ext cx="8839200" cy="9384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sz="1500"/>
              <a:t>Saliency maps</a:t>
            </a:r>
            <a:r>
              <a:rPr lang="en" sz="1500"/>
              <a:t> explain a model’s prediction by identifying the importance of the input tokens. Gradient-based methods determine this importance using the gradient of the loss with respect to the tokens</a:t>
            </a:r>
            <a:endParaRPr sz="1500"/>
          </a:p>
        </p:txBody>
      </p:sp>
      <p:pic>
        <p:nvPicPr>
          <p:cNvPr id="226" name="Google Shape;226;p37"/>
          <p:cNvPicPr preferRelativeResize="0"/>
          <p:nvPr/>
        </p:nvPicPr>
        <p:blipFill>
          <a:blip r:embed="rId4">
            <a:alphaModFix/>
          </a:blip>
          <a:stretch>
            <a:fillRect/>
          </a:stretch>
        </p:blipFill>
        <p:spPr>
          <a:xfrm>
            <a:off x="861300" y="1276200"/>
            <a:ext cx="7421379" cy="2345617"/>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38"/>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Analyze by </a:t>
            </a:r>
            <a:r>
              <a:rPr i="1" lang="en"/>
              <a:t>noise</a:t>
            </a:r>
            <a:endParaRPr i="1"/>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39"/>
          <p:cNvSpPr txBox="1"/>
          <p:nvPr>
            <p:ph type="title"/>
          </p:nvPr>
        </p:nvSpPr>
        <p:spPr>
          <a:xfrm>
            <a:off x="152400" y="228600"/>
            <a:ext cx="8839200" cy="742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100"/>
              <a:t>Adding noise breaks model</a:t>
            </a:r>
            <a:r>
              <a:rPr lang="en" sz="2100"/>
              <a:t> [Jia et al., 2017, Ribeiro et al., 2018]</a:t>
            </a:r>
            <a:endParaRPr sz="2100"/>
          </a:p>
        </p:txBody>
      </p:sp>
      <p:sp>
        <p:nvSpPr>
          <p:cNvPr id="237" name="Google Shape;237;p39"/>
          <p:cNvSpPr txBox="1"/>
          <p:nvPr/>
        </p:nvSpPr>
        <p:spPr>
          <a:xfrm>
            <a:off x="152400" y="4421750"/>
            <a:ext cx="83559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latin typeface="Open Sans"/>
                <a:ea typeface="Open Sans"/>
                <a:cs typeface="Open Sans"/>
                <a:sym typeface="Open Sans"/>
              </a:rPr>
              <a:t>(left) Adversarial Examples for Evaluating Reading Comprehension Systems</a:t>
            </a:r>
            <a:r>
              <a:rPr lang="en" sz="900">
                <a:latin typeface="Open Sans"/>
                <a:ea typeface="Open Sans"/>
                <a:cs typeface="Open Sans"/>
                <a:sym typeface="Open Sans"/>
              </a:rPr>
              <a:t>?, Jia  et al., 2017, </a:t>
            </a:r>
            <a:r>
              <a:rPr lang="en" sz="900" u="sng">
                <a:solidFill>
                  <a:schemeClr val="hlink"/>
                </a:solidFill>
                <a:latin typeface="Open Sans"/>
                <a:ea typeface="Open Sans"/>
                <a:cs typeface="Open Sans"/>
                <a:sym typeface="Open Sans"/>
                <a:hlinkClick r:id="rId3"/>
              </a:rPr>
              <a:t>https://arxiv.org/pdf/1707.07328.pdf</a:t>
            </a:r>
            <a:r>
              <a:rPr lang="en" sz="900">
                <a:latin typeface="Open Sans"/>
                <a:ea typeface="Open Sans"/>
                <a:cs typeface="Open Sans"/>
                <a:sym typeface="Open Sans"/>
              </a:rPr>
              <a:t> </a:t>
            </a:r>
            <a:endParaRPr sz="900">
              <a:latin typeface="Open Sans"/>
              <a:ea typeface="Open Sans"/>
              <a:cs typeface="Open Sans"/>
              <a:sym typeface="Open Sans"/>
            </a:endParaRPr>
          </a:p>
          <a:p>
            <a:pPr indent="0" lvl="0" marL="0" rtl="0" algn="l">
              <a:spcBef>
                <a:spcPts val="0"/>
              </a:spcBef>
              <a:spcAft>
                <a:spcPts val="0"/>
              </a:spcAft>
              <a:buNone/>
            </a:pPr>
            <a:r>
              <a:rPr lang="en" sz="900">
                <a:latin typeface="Open Sans"/>
                <a:ea typeface="Open Sans"/>
                <a:cs typeface="Open Sans"/>
                <a:sym typeface="Open Sans"/>
              </a:rPr>
              <a:t>(right) Semantically Equivalent Adversarial Rules for Debugging NLP Models, Ribeiro et al., 2018, </a:t>
            </a:r>
            <a:r>
              <a:rPr lang="en" sz="900" u="sng">
                <a:solidFill>
                  <a:schemeClr val="hlink"/>
                </a:solidFill>
                <a:latin typeface="Open Sans"/>
                <a:ea typeface="Open Sans"/>
                <a:cs typeface="Open Sans"/>
                <a:sym typeface="Open Sans"/>
                <a:hlinkClick r:id="rId4"/>
              </a:rPr>
              <a:t>https://aclanthology.org/P18-1079.pdf</a:t>
            </a:r>
            <a:r>
              <a:rPr lang="en" sz="900">
                <a:latin typeface="Open Sans"/>
                <a:ea typeface="Open Sans"/>
                <a:cs typeface="Open Sans"/>
                <a:sym typeface="Open Sans"/>
              </a:rPr>
              <a:t> </a:t>
            </a:r>
            <a:endParaRPr sz="900">
              <a:latin typeface="Open Sans"/>
              <a:ea typeface="Open Sans"/>
              <a:cs typeface="Open Sans"/>
              <a:sym typeface="Open Sans"/>
            </a:endParaRPr>
          </a:p>
        </p:txBody>
      </p:sp>
      <p:pic>
        <p:nvPicPr>
          <p:cNvPr id="238" name="Google Shape;238;p39"/>
          <p:cNvPicPr preferRelativeResize="0"/>
          <p:nvPr/>
        </p:nvPicPr>
        <p:blipFill>
          <a:blip r:embed="rId5">
            <a:alphaModFix/>
          </a:blip>
          <a:stretch>
            <a:fillRect/>
          </a:stretch>
        </p:blipFill>
        <p:spPr>
          <a:xfrm>
            <a:off x="1197263" y="1047595"/>
            <a:ext cx="3241284" cy="3297950"/>
          </a:xfrm>
          <a:prstGeom prst="rect">
            <a:avLst/>
          </a:prstGeom>
          <a:noFill/>
          <a:ln>
            <a:noFill/>
          </a:ln>
        </p:spPr>
      </p:pic>
      <p:pic>
        <p:nvPicPr>
          <p:cNvPr id="239" name="Google Shape;239;p39"/>
          <p:cNvPicPr preferRelativeResize="0"/>
          <p:nvPr/>
        </p:nvPicPr>
        <p:blipFill>
          <a:blip r:embed="rId6">
            <a:alphaModFix/>
          </a:blip>
          <a:stretch>
            <a:fillRect/>
          </a:stretch>
        </p:blipFill>
        <p:spPr>
          <a:xfrm>
            <a:off x="4624150" y="1076220"/>
            <a:ext cx="2538637" cy="32979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40"/>
          <p:cNvSpPr txBox="1"/>
          <p:nvPr>
            <p:ph type="title"/>
          </p:nvPr>
        </p:nvSpPr>
        <p:spPr>
          <a:xfrm>
            <a:off x="152400" y="228600"/>
            <a:ext cx="8839200" cy="742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100"/>
              <a:t>Does swapping letters </a:t>
            </a:r>
            <a:r>
              <a:rPr lang="en" sz="2100"/>
              <a:t>break model? [Belinkov and Bisk, 2018]</a:t>
            </a:r>
            <a:endParaRPr sz="2100"/>
          </a:p>
        </p:txBody>
      </p:sp>
      <p:sp>
        <p:nvSpPr>
          <p:cNvPr id="245" name="Google Shape;245;p40"/>
          <p:cNvSpPr txBox="1"/>
          <p:nvPr/>
        </p:nvSpPr>
        <p:spPr>
          <a:xfrm>
            <a:off x="152400" y="4421750"/>
            <a:ext cx="83559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latin typeface="Open Sans"/>
                <a:ea typeface="Open Sans"/>
                <a:cs typeface="Open Sans"/>
                <a:sym typeface="Open Sans"/>
              </a:rPr>
              <a:t>Synthetic and natural noise both break neural machine translation</a:t>
            </a:r>
            <a:r>
              <a:rPr lang="en" sz="900">
                <a:latin typeface="Open Sans"/>
                <a:ea typeface="Open Sans"/>
                <a:cs typeface="Open Sans"/>
                <a:sym typeface="Open Sans"/>
              </a:rPr>
              <a:t>, Belinkov and Bisk., 2018, </a:t>
            </a:r>
            <a:r>
              <a:rPr lang="en" sz="900" u="sng">
                <a:solidFill>
                  <a:schemeClr val="hlink"/>
                </a:solidFill>
                <a:latin typeface="Open Sans"/>
                <a:ea typeface="Open Sans"/>
                <a:cs typeface="Open Sans"/>
                <a:sym typeface="Open Sans"/>
                <a:hlinkClick r:id="rId3"/>
              </a:rPr>
              <a:t>https://arxiv.org/pdf/1711.02173.pdf</a:t>
            </a:r>
            <a:r>
              <a:rPr lang="en" sz="900">
                <a:latin typeface="Open Sans"/>
                <a:ea typeface="Open Sans"/>
                <a:cs typeface="Open Sans"/>
                <a:sym typeface="Open Sans"/>
              </a:rPr>
              <a:t> </a:t>
            </a:r>
            <a:endParaRPr sz="900">
              <a:latin typeface="Open Sans"/>
              <a:ea typeface="Open Sans"/>
              <a:cs typeface="Open Sans"/>
              <a:sym typeface="Open Sans"/>
            </a:endParaRPr>
          </a:p>
        </p:txBody>
      </p:sp>
      <p:sp>
        <p:nvSpPr>
          <p:cNvPr id="246" name="Google Shape;246;p40"/>
          <p:cNvSpPr txBox="1"/>
          <p:nvPr>
            <p:ph idx="1" type="body"/>
          </p:nvPr>
        </p:nvSpPr>
        <p:spPr>
          <a:xfrm>
            <a:off x="228600" y="1085850"/>
            <a:ext cx="8763000" cy="23628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t/>
            </a:r>
            <a:endParaRPr sz="1500"/>
          </a:p>
          <a:p>
            <a:pPr indent="0" lvl="0" marL="0" rtl="0" algn="l">
              <a:spcBef>
                <a:spcPts val="600"/>
              </a:spcBef>
              <a:spcAft>
                <a:spcPts val="0"/>
              </a:spcAft>
              <a:buNone/>
            </a:pPr>
            <a:r>
              <a:t/>
            </a:r>
            <a:endParaRPr sz="1500"/>
          </a:p>
          <a:p>
            <a:pPr indent="0" lvl="0" marL="0" rtl="0" algn="l">
              <a:spcBef>
                <a:spcPts val="600"/>
              </a:spcBef>
              <a:spcAft>
                <a:spcPts val="0"/>
              </a:spcAft>
              <a:buNone/>
            </a:pPr>
            <a:r>
              <a:rPr lang="en" sz="1500"/>
              <a:t>Can you read this?</a:t>
            </a:r>
            <a:endParaRPr sz="1500"/>
          </a:p>
          <a:p>
            <a:pPr indent="0" lvl="0" marL="0" rtl="0" algn="l">
              <a:spcBef>
                <a:spcPts val="600"/>
              </a:spcBef>
              <a:spcAft>
                <a:spcPts val="0"/>
              </a:spcAft>
              <a:buNone/>
            </a:pPr>
            <a:r>
              <a:t/>
            </a:r>
            <a:endParaRPr sz="1500"/>
          </a:p>
          <a:p>
            <a:pPr indent="0" lvl="0" marL="0" rtl="0" algn="l">
              <a:spcBef>
                <a:spcPts val="600"/>
              </a:spcBef>
              <a:spcAft>
                <a:spcPts val="0"/>
              </a:spcAft>
              <a:buNone/>
            </a:pPr>
            <a:r>
              <a:rPr lang="en" sz="1500"/>
              <a:t>“</a:t>
            </a:r>
            <a:r>
              <a:rPr i="1" lang="en" sz="1500"/>
              <a:t>Aoccdrnig to a rscheearch at Cmabrigde Uinervtisy, it deosn’t mttaer in </a:t>
            </a:r>
            <a:r>
              <a:rPr i="1" lang="en" sz="1500"/>
              <a:t>what</a:t>
            </a:r>
            <a:r>
              <a:rPr i="1" lang="en" sz="1500"/>
              <a:t> </a:t>
            </a:r>
            <a:r>
              <a:rPr i="1" lang="en" sz="1500"/>
              <a:t>order</a:t>
            </a:r>
            <a:r>
              <a:rPr i="1" lang="en" sz="1500"/>
              <a:t> the ltteers in a </a:t>
            </a:r>
            <a:r>
              <a:rPr i="1" lang="en" sz="1500"/>
              <a:t>word</a:t>
            </a:r>
            <a:r>
              <a:rPr i="1" lang="en" sz="1500"/>
              <a:t> are, the </a:t>
            </a:r>
            <a:r>
              <a:rPr i="1" lang="en" sz="1500"/>
              <a:t>only</a:t>
            </a:r>
            <a:r>
              <a:rPr i="1" lang="en" sz="1500"/>
              <a:t> iprmoetnt </a:t>
            </a:r>
            <a:r>
              <a:rPr i="1" lang="en" sz="1500"/>
              <a:t>thing</a:t>
            </a:r>
            <a:r>
              <a:rPr i="1" lang="en" sz="1500"/>
              <a:t> is taht the frist and lsat </a:t>
            </a:r>
            <a:r>
              <a:rPr i="1" lang="en" sz="1500"/>
              <a:t>letter</a:t>
            </a:r>
            <a:r>
              <a:rPr i="1" lang="en" sz="1500"/>
              <a:t> be at the </a:t>
            </a:r>
            <a:r>
              <a:rPr i="1" lang="en" sz="1500"/>
              <a:t>right</a:t>
            </a:r>
            <a:r>
              <a:rPr i="1" lang="en" sz="1500"/>
              <a:t> pclae.</a:t>
            </a:r>
            <a:r>
              <a:rPr lang="en" sz="1500"/>
              <a:t>”</a:t>
            </a:r>
            <a:endParaRPr sz="15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23"/>
          <p:cNvSpPr txBox="1"/>
          <p:nvPr>
            <p:ph type="title"/>
          </p:nvPr>
        </p:nvSpPr>
        <p:spPr>
          <a:xfrm>
            <a:off x="152400" y="228600"/>
            <a:ext cx="8839200" cy="742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600"/>
              <a:t>Announcement</a:t>
            </a:r>
            <a:endParaRPr sz="2600"/>
          </a:p>
        </p:txBody>
      </p:sp>
      <p:sp>
        <p:nvSpPr>
          <p:cNvPr id="124" name="Google Shape;124;p23"/>
          <p:cNvSpPr txBox="1"/>
          <p:nvPr>
            <p:ph idx="1" type="body"/>
          </p:nvPr>
        </p:nvSpPr>
        <p:spPr>
          <a:xfrm>
            <a:off x="228600" y="971550"/>
            <a:ext cx="8763000" cy="3469200"/>
          </a:xfrm>
          <a:prstGeom prst="rect">
            <a:avLst/>
          </a:prstGeom>
        </p:spPr>
        <p:txBody>
          <a:bodyPr anchorCtr="0" anchor="ctr" bIns="91425" lIns="91425" spcFirstLastPara="1" rIns="91425" wrap="square" tIns="91425">
            <a:noAutofit/>
          </a:bodyPr>
          <a:lstStyle/>
          <a:p>
            <a:pPr indent="-323850" lvl="0" marL="457200" rtl="0" algn="l">
              <a:spcBef>
                <a:spcPts val="600"/>
              </a:spcBef>
              <a:spcAft>
                <a:spcPts val="0"/>
              </a:spcAft>
              <a:buSzPts val="1500"/>
              <a:buChar char="●"/>
            </a:pPr>
            <a:r>
              <a:rPr lang="en" sz="1500"/>
              <a:t>TA announcements (if any)...</a:t>
            </a:r>
            <a:endParaRPr sz="15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41"/>
          <p:cNvSpPr txBox="1"/>
          <p:nvPr>
            <p:ph type="title"/>
          </p:nvPr>
        </p:nvSpPr>
        <p:spPr>
          <a:xfrm>
            <a:off x="152400" y="228600"/>
            <a:ext cx="8839200" cy="742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100"/>
              <a:t>Does swapping letters break model?</a:t>
            </a:r>
            <a:endParaRPr sz="2100"/>
          </a:p>
        </p:txBody>
      </p:sp>
      <p:pic>
        <p:nvPicPr>
          <p:cNvPr id="252" name="Google Shape;252;p41"/>
          <p:cNvPicPr preferRelativeResize="0"/>
          <p:nvPr/>
        </p:nvPicPr>
        <p:blipFill>
          <a:blip r:embed="rId3">
            <a:alphaModFix/>
          </a:blip>
          <a:stretch>
            <a:fillRect/>
          </a:stretch>
        </p:blipFill>
        <p:spPr>
          <a:xfrm>
            <a:off x="323163" y="1123800"/>
            <a:ext cx="8497681" cy="3145551"/>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42"/>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Analyze by </a:t>
            </a:r>
            <a:r>
              <a:rPr i="1" lang="en"/>
              <a:t>looking at inside the network</a:t>
            </a:r>
            <a:endParaRPr i="1"/>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43"/>
          <p:cNvSpPr txBox="1"/>
          <p:nvPr>
            <p:ph type="title"/>
          </p:nvPr>
        </p:nvSpPr>
        <p:spPr>
          <a:xfrm>
            <a:off x="152400" y="228600"/>
            <a:ext cx="8839200" cy="742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100"/>
              <a:t>What does LSTM </a:t>
            </a:r>
            <a:r>
              <a:rPr lang="en" sz="2100"/>
              <a:t>single</a:t>
            </a:r>
            <a:r>
              <a:rPr lang="en" sz="2100"/>
              <a:t> cell attending to?</a:t>
            </a:r>
            <a:r>
              <a:rPr lang="en" sz="2100"/>
              <a:t> [Karpathy et al., 2016]</a:t>
            </a:r>
            <a:endParaRPr sz="2100"/>
          </a:p>
        </p:txBody>
      </p:sp>
      <p:sp>
        <p:nvSpPr>
          <p:cNvPr id="263" name="Google Shape;263;p43"/>
          <p:cNvSpPr txBox="1"/>
          <p:nvPr/>
        </p:nvSpPr>
        <p:spPr>
          <a:xfrm>
            <a:off x="152400" y="4497950"/>
            <a:ext cx="83559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latin typeface="Open Sans"/>
                <a:ea typeface="Open Sans"/>
                <a:cs typeface="Open Sans"/>
                <a:sym typeface="Open Sans"/>
              </a:rPr>
              <a:t>Visualizing and understanding recurrent networks</a:t>
            </a:r>
            <a:r>
              <a:rPr lang="en" sz="900">
                <a:latin typeface="Open Sans"/>
                <a:ea typeface="Open Sans"/>
                <a:cs typeface="Open Sans"/>
                <a:sym typeface="Open Sans"/>
              </a:rPr>
              <a:t>, Karpathy et al., 2016, </a:t>
            </a:r>
            <a:r>
              <a:rPr lang="en" sz="900" u="sng">
                <a:solidFill>
                  <a:schemeClr val="hlink"/>
                </a:solidFill>
                <a:latin typeface="Open Sans"/>
                <a:ea typeface="Open Sans"/>
                <a:cs typeface="Open Sans"/>
                <a:sym typeface="Open Sans"/>
                <a:hlinkClick r:id="rId3"/>
              </a:rPr>
              <a:t>https://arxiv.org/pdf/1506.02078.pdf</a:t>
            </a:r>
            <a:r>
              <a:rPr lang="en" sz="900">
                <a:latin typeface="Open Sans"/>
                <a:ea typeface="Open Sans"/>
                <a:cs typeface="Open Sans"/>
                <a:sym typeface="Open Sans"/>
              </a:rPr>
              <a:t> </a:t>
            </a:r>
            <a:endParaRPr sz="900">
              <a:latin typeface="Open Sans"/>
              <a:ea typeface="Open Sans"/>
              <a:cs typeface="Open Sans"/>
              <a:sym typeface="Open Sans"/>
            </a:endParaRPr>
          </a:p>
        </p:txBody>
      </p:sp>
      <p:pic>
        <p:nvPicPr>
          <p:cNvPr id="264" name="Google Shape;264;p43"/>
          <p:cNvPicPr preferRelativeResize="0"/>
          <p:nvPr/>
        </p:nvPicPr>
        <p:blipFill>
          <a:blip r:embed="rId4">
            <a:alphaModFix/>
          </a:blip>
          <a:stretch>
            <a:fillRect/>
          </a:stretch>
        </p:blipFill>
        <p:spPr>
          <a:xfrm>
            <a:off x="152400" y="1200000"/>
            <a:ext cx="4663074" cy="3145549"/>
          </a:xfrm>
          <a:prstGeom prst="rect">
            <a:avLst/>
          </a:prstGeom>
          <a:noFill/>
          <a:ln>
            <a:noFill/>
          </a:ln>
        </p:spPr>
      </p:pic>
      <p:pic>
        <p:nvPicPr>
          <p:cNvPr id="265" name="Google Shape;265;p43"/>
          <p:cNvPicPr preferRelativeResize="0"/>
          <p:nvPr/>
        </p:nvPicPr>
        <p:blipFill>
          <a:blip r:embed="rId5">
            <a:alphaModFix/>
          </a:blip>
          <a:stretch>
            <a:fillRect/>
          </a:stretch>
        </p:blipFill>
        <p:spPr>
          <a:xfrm>
            <a:off x="4967874" y="1276200"/>
            <a:ext cx="4023725" cy="1817699"/>
          </a:xfrm>
          <a:prstGeom prst="rect">
            <a:avLst/>
          </a:prstGeom>
          <a:noFill/>
          <a:ln>
            <a:noFill/>
          </a:ln>
        </p:spPr>
      </p:pic>
      <p:sp>
        <p:nvSpPr>
          <p:cNvPr id="266" name="Google Shape;266;p43"/>
          <p:cNvSpPr txBox="1"/>
          <p:nvPr>
            <p:ph idx="1" type="body"/>
          </p:nvPr>
        </p:nvSpPr>
        <p:spPr>
          <a:xfrm>
            <a:off x="4929775" y="3330450"/>
            <a:ext cx="4023600" cy="11976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sz="1900"/>
              <a:t>Text color corresponds to tanh(c), where -1 is red and +1 is blue</a:t>
            </a:r>
            <a:endParaRPr sz="19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44"/>
          <p:cNvSpPr txBox="1"/>
          <p:nvPr>
            <p:ph type="title"/>
          </p:nvPr>
        </p:nvSpPr>
        <p:spPr>
          <a:xfrm>
            <a:off x="152400" y="228600"/>
            <a:ext cx="8839200" cy="742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100"/>
              <a:t>Does attention head really works? [Clark et al., 2019]</a:t>
            </a:r>
            <a:endParaRPr sz="2100"/>
          </a:p>
        </p:txBody>
      </p:sp>
      <p:sp>
        <p:nvSpPr>
          <p:cNvPr id="272" name="Google Shape;272;p44"/>
          <p:cNvSpPr txBox="1"/>
          <p:nvPr/>
        </p:nvSpPr>
        <p:spPr>
          <a:xfrm>
            <a:off x="152400" y="4421750"/>
            <a:ext cx="83559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latin typeface="Open Sans"/>
                <a:ea typeface="Open Sans"/>
                <a:cs typeface="Open Sans"/>
                <a:sym typeface="Open Sans"/>
              </a:rPr>
              <a:t>What does BERT look at? An analysis of BERT’s attention, Clark et al., 2019, </a:t>
            </a:r>
            <a:r>
              <a:rPr lang="en" sz="900" u="sng">
                <a:solidFill>
                  <a:schemeClr val="hlink"/>
                </a:solidFill>
                <a:latin typeface="Open Sans"/>
                <a:ea typeface="Open Sans"/>
                <a:cs typeface="Open Sans"/>
                <a:sym typeface="Open Sans"/>
                <a:hlinkClick r:id="rId3"/>
              </a:rPr>
              <a:t>https://arxiv.org/pdf/1906.04341.pdf</a:t>
            </a:r>
            <a:r>
              <a:rPr lang="en" sz="900">
                <a:latin typeface="Open Sans"/>
                <a:ea typeface="Open Sans"/>
                <a:cs typeface="Open Sans"/>
                <a:sym typeface="Open Sans"/>
              </a:rPr>
              <a:t> </a:t>
            </a:r>
            <a:endParaRPr sz="900">
              <a:latin typeface="Open Sans"/>
              <a:ea typeface="Open Sans"/>
              <a:cs typeface="Open Sans"/>
              <a:sym typeface="Open Sans"/>
            </a:endParaRPr>
          </a:p>
        </p:txBody>
      </p:sp>
      <p:pic>
        <p:nvPicPr>
          <p:cNvPr id="273" name="Google Shape;273;p44"/>
          <p:cNvPicPr preferRelativeResize="0"/>
          <p:nvPr/>
        </p:nvPicPr>
        <p:blipFill>
          <a:blip r:embed="rId4">
            <a:alphaModFix/>
          </a:blip>
          <a:stretch>
            <a:fillRect/>
          </a:stretch>
        </p:blipFill>
        <p:spPr>
          <a:xfrm>
            <a:off x="160225" y="1434250"/>
            <a:ext cx="6247276" cy="2790150"/>
          </a:xfrm>
          <a:prstGeom prst="rect">
            <a:avLst/>
          </a:prstGeom>
          <a:noFill/>
          <a:ln>
            <a:noFill/>
          </a:ln>
        </p:spPr>
      </p:pic>
      <p:pic>
        <p:nvPicPr>
          <p:cNvPr id="274" name="Google Shape;274;p44"/>
          <p:cNvPicPr preferRelativeResize="0"/>
          <p:nvPr/>
        </p:nvPicPr>
        <p:blipFill>
          <a:blip r:embed="rId5">
            <a:alphaModFix/>
          </a:blip>
          <a:stretch>
            <a:fillRect/>
          </a:stretch>
        </p:blipFill>
        <p:spPr>
          <a:xfrm>
            <a:off x="6498010" y="1398278"/>
            <a:ext cx="2512400" cy="26903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45"/>
          <p:cNvSpPr txBox="1"/>
          <p:nvPr>
            <p:ph type="title"/>
          </p:nvPr>
        </p:nvSpPr>
        <p:spPr>
          <a:xfrm>
            <a:off x="152400" y="228600"/>
            <a:ext cx="8839200" cy="742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100"/>
              <a:t>How LSTM handles subject-verb agreement</a:t>
            </a:r>
            <a:r>
              <a:rPr lang="en" sz="2100"/>
              <a:t>? [Lakretz et al., 2019]</a:t>
            </a:r>
            <a:endParaRPr sz="2100"/>
          </a:p>
        </p:txBody>
      </p:sp>
      <p:sp>
        <p:nvSpPr>
          <p:cNvPr id="280" name="Google Shape;280;p45"/>
          <p:cNvSpPr txBox="1"/>
          <p:nvPr/>
        </p:nvSpPr>
        <p:spPr>
          <a:xfrm>
            <a:off x="152400" y="4421750"/>
            <a:ext cx="83559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latin typeface="Open Sans"/>
                <a:ea typeface="Open Sans"/>
                <a:cs typeface="Open Sans"/>
                <a:sym typeface="Open Sans"/>
              </a:rPr>
              <a:t>The emergence of number and syntax units in LSTM language models</a:t>
            </a:r>
            <a:r>
              <a:rPr lang="en" sz="900">
                <a:latin typeface="Open Sans"/>
                <a:ea typeface="Open Sans"/>
                <a:cs typeface="Open Sans"/>
                <a:sym typeface="Open Sans"/>
              </a:rPr>
              <a:t>, Lakretz  et al., 2019,</a:t>
            </a:r>
            <a:r>
              <a:rPr lang="en" sz="900" u="sng">
                <a:solidFill>
                  <a:schemeClr val="hlink"/>
                </a:solidFill>
                <a:latin typeface="Open Sans"/>
                <a:ea typeface="Open Sans"/>
                <a:cs typeface="Open Sans"/>
                <a:sym typeface="Open Sans"/>
                <a:hlinkClick r:id="rId3"/>
              </a:rPr>
              <a:t>https://aclanthology.org/N19-1002.pdf</a:t>
            </a:r>
            <a:r>
              <a:rPr lang="en" sz="900">
                <a:latin typeface="Open Sans"/>
                <a:ea typeface="Open Sans"/>
                <a:cs typeface="Open Sans"/>
                <a:sym typeface="Open Sans"/>
              </a:rPr>
              <a:t> </a:t>
            </a:r>
            <a:endParaRPr sz="900">
              <a:latin typeface="Open Sans"/>
              <a:ea typeface="Open Sans"/>
              <a:cs typeface="Open Sans"/>
              <a:sym typeface="Open Sans"/>
            </a:endParaRPr>
          </a:p>
        </p:txBody>
      </p:sp>
      <p:pic>
        <p:nvPicPr>
          <p:cNvPr id="281" name="Google Shape;281;p45"/>
          <p:cNvPicPr preferRelativeResize="0"/>
          <p:nvPr/>
        </p:nvPicPr>
        <p:blipFill>
          <a:blip r:embed="rId4">
            <a:alphaModFix/>
          </a:blip>
          <a:stretch>
            <a:fillRect/>
          </a:stretch>
        </p:blipFill>
        <p:spPr>
          <a:xfrm>
            <a:off x="152400" y="971400"/>
            <a:ext cx="8839200" cy="2593934"/>
          </a:xfrm>
          <a:prstGeom prst="rect">
            <a:avLst/>
          </a:prstGeom>
          <a:noFill/>
          <a:ln>
            <a:noFill/>
          </a:ln>
        </p:spPr>
      </p:pic>
      <p:sp>
        <p:nvSpPr>
          <p:cNvPr id="282" name="Google Shape;282;p45"/>
          <p:cNvSpPr txBox="1"/>
          <p:nvPr/>
        </p:nvSpPr>
        <p:spPr>
          <a:xfrm>
            <a:off x="163175" y="3560650"/>
            <a:ext cx="86271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Open Sans"/>
                <a:ea typeface="Open Sans"/>
                <a:cs typeface="Open Sans"/>
                <a:sym typeface="Open Sans"/>
              </a:rPr>
              <a:t>Y axis is the activation value.  </a:t>
            </a:r>
            <a:r>
              <a:rPr b="1" lang="en">
                <a:latin typeface="Open Sans"/>
                <a:ea typeface="Open Sans"/>
                <a:cs typeface="Open Sans"/>
                <a:sym typeface="Open Sans"/>
              </a:rPr>
              <a:t>This is neuron 1150 in the LSTM</a:t>
            </a:r>
            <a:r>
              <a:rPr lang="en">
                <a:latin typeface="Open Sans"/>
                <a:ea typeface="Open Sans"/>
                <a:cs typeface="Open Sans"/>
                <a:sym typeface="Open Sans"/>
              </a:rPr>
              <a:t>, which seems to track the scope of the grammatical number of the subject! Removing this unit harms subject-verb agreement much more than removing a random unit.</a:t>
            </a:r>
            <a:endParaRPr>
              <a:latin typeface="Open Sans"/>
              <a:ea typeface="Open Sans"/>
              <a:cs typeface="Open Sans"/>
              <a:sym typeface="Open Sans"/>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46"/>
          <p:cNvSpPr txBox="1"/>
          <p:nvPr>
            <p:ph type="title"/>
          </p:nvPr>
        </p:nvSpPr>
        <p:spPr>
          <a:xfrm>
            <a:off x="152400" y="228600"/>
            <a:ext cx="8839200" cy="742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100"/>
              <a:t>Do we need all these attention heads</a:t>
            </a:r>
            <a:r>
              <a:rPr lang="en" sz="2100"/>
              <a:t>? [Michel et al., 2019]</a:t>
            </a:r>
            <a:endParaRPr sz="2100"/>
          </a:p>
        </p:txBody>
      </p:sp>
      <p:sp>
        <p:nvSpPr>
          <p:cNvPr id="288" name="Google Shape;288;p46"/>
          <p:cNvSpPr txBox="1"/>
          <p:nvPr/>
        </p:nvSpPr>
        <p:spPr>
          <a:xfrm>
            <a:off x="152400" y="4497950"/>
            <a:ext cx="83559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latin typeface="Open Sans"/>
                <a:ea typeface="Open Sans"/>
                <a:cs typeface="Open Sans"/>
                <a:sym typeface="Open Sans"/>
              </a:rPr>
              <a:t>Are sixteen heads really better than one</a:t>
            </a:r>
            <a:r>
              <a:rPr lang="en" sz="900">
                <a:latin typeface="Open Sans"/>
                <a:ea typeface="Open Sans"/>
                <a:cs typeface="Open Sans"/>
                <a:sym typeface="Open Sans"/>
              </a:rPr>
              <a:t>, Michel  et al., 2019, </a:t>
            </a:r>
            <a:r>
              <a:rPr lang="en" sz="900" u="sng">
                <a:solidFill>
                  <a:schemeClr val="hlink"/>
                </a:solidFill>
                <a:latin typeface="Open Sans"/>
                <a:ea typeface="Open Sans"/>
                <a:cs typeface="Open Sans"/>
                <a:sym typeface="Open Sans"/>
                <a:hlinkClick r:id="rId3"/>
              </a:rPr>
              <a:t>https://arxiv.org/pdf/1905.10650.pdf</a:t>
            </a:r>
            <a:r>
              <a:rPr lang="en" sz="900">
                <a:latin typeface="Open Sans"/>
                <a:ea typeface="Open Sans"/>
                <a:cs typeface="Open Sans"/>
                <a:sym typeface="Open Sans"/>
              </a:rPr>
              <a:t> </a:t>
            </a:r>
            <a:endParaRPr sz="900">
              <a:latin typeface="Open Sans"/>
              <a:ea typeface="Open Sans"/>
              <a:cs typeface="Open Sans"/>
              <a:sym typeface="Open Sans"/>
            </a:endParaRPr>
          </a:p>
        </p:txBody>
      </p:sp>
      <p:sp>
        <p:nvSpPr>
          <p:cNvPr id="289" name="Google Shape;289;p46"/>
          <p:cNvSpPr txBox="1"/>
          <p:nvPr/>
        </p:nvSpPr>
        <p:spPr>
          <a:xfrm>
            <a:off x="163175" y="3713050"/>
            <a:ext cx="86271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Open Sans"/>
                <a:ea typeface="Open Sans"/>
                <a:cs typeface="Open Sans"/>
                <a:sym typeface="Open Sans"/>
              </a:rPr>
              <a:t>Michel et al., 2019 train transformers with multi-headed attention on machine translation and natural language inference.  After training, they find many attention heads can be removed with no drop in accuracy!  (the green dashed line remove heads based on the least important first….)</a:t>
            </a:r>
            <a:endParaRPr>
              <a:latin typeface="Open Sans"/>
              <a:ea typeface="Open Sans"/>
              <a:cs typeface="Open Sans"/>
              <a:sym typeface="Open Sans"/>
            </a:endParaRPr>
          </a:p>
        </p:txBody>
      </p:sp>
      <p:pic>
        <p:nvPicPr>
          <p:cNvPr id="290" name="Google Shape;290;p46"/>
          <p:cNvPicPr preferRelativeResize="0"/>
          <p:nvPr/>
        </p:nvPicPr>
        <p:blipFill>
          <a:blip r:embed="rId4">
            <a:alphaModFix/>
          </a:blip>
          <a:stretch>
            <a:fillRect/>
          </a:stretch>
        </p:blipFill>
        <p:spPr>
          <a:xfrm>
            <a:off x="1782613" y="1123800"/>
            <a:ext cx="5578774" cy="25130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47"/>
          <p:cNvSpPr txBox="1"/>
          <p:nvPr>
            <p:ph type="title"/>
          </p:nvPr>
        </p:nvSpPr>
        <p:spPr>
          <a:xfrm>
            <a:off x="152400" y="228600"/>
            <a:ext cx="8839200" cy="742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100"/>
              <a:t>Layers vs. linguistic properties in BERT</a:t>
            </a:r>
            <a:r>
              <a:rPr lang="en" sz="2100"/>
              <a:t>? [Tenney et al., 2019]</a:t>
            </a:r>
            <a:endParaRPr sz="2100"/>
          </a:p>
        </p:txBody>
      </p:sp>
      <p:sp>
        <p:nvSpPr>
          <p:cNvPr id="296" name="Google Shape;296;p47"/>
          <p:cNvSpPr txBox="1"/>
          <p:nvPr/>
        </p:nvSpPr>
        <p:spPr>
          <a:xfrm>
            <a:off x="152400" y="4577741"/>
            <a:ext cx="83559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latin typeface="Open Sans"/>
                <a:ea typeface="Open Sans"/>
                <a:cs typeface="Open Sans"/>
                <a:sym typeface="Open Sans"/>
              </a:rPr>
              <a:t>BERT Rediscovers the Classical NLP Pipeline,</a:t>
            </a:r>
            <a:r>
              <a:rPr lang="en" sz="900">
                <a:latin typeface="Open Sans"/>
                <a:ea typeface="Open Sans"/>
                <a:cs typeface="Open Sans"/>
                <a:sym typeface="Open Sans"/>
              </a:rPr>
              <a:t> Tenney  et al., 2019, </a:t>
            </a:r>
            <a:r>
              <a:rPr lang="en" sz="900" u="sng">
                <a:solidFill>
                  <a:schemeClr val="hlink"/>
                </a:solidFill>
                <a:latin typeface="Open Sans"/>
                <a:ea typeface="Open Sans"/>
                <a:cs typeface="Open Sans"/>
                <a:sym typeface="Open Sans"/>
                <a:hlinkClick r:id="rId3"/>
              </a:rPr>
              <a:t>https://arxiv.org/pdf/1905.05950.pdf</a:t>
            </a:r>
            <a:r>
              <a:rPr lang="en" sz="900">
                <a:latin typeface="Open Sans"/>
                <a:ea typeface="Open Sans"/>
                <a:cs typeface="Open Sans"/>
                <a:sym typeface="Open Sans"/>
              </a:rPr>
              <a:t> </a:t>
            </a:r>
            <a:endParaRPr sz="900">
              <a:latin typeface="Open Sans"/>
              <a:ea typeface="Open Sans"/>
              <a:cs typeface="Open Sans"/>
              <a:sym typeface="Open Sans"/>
            </a:endParaRPr>
          </a:p>
        </p:txBody>
      </p:sp>
      <p:sp>
        <p:nvSpPr>
          <p:cNvPr id="297" name="Google Shape;297;p47"/>
          <p:cNvSpPr txBox="1"/>
          <p:nvPr/>
        </p:nvSpPr>
        <p:spPr>
          <a:xfrm>
            <a:off x="4962975" y="1237575"/>
            <a:ext cx="4101300" cy="203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latin typeface="Open Sans"/>
                <a:ea typeface="Open Sans"/>
                <a:cs typeface="Open Sans"/>
                <a:sym typeface="Open Sans"/>
              </a:rPr>
              <a:t>Increasingly abstract linguistic properties are more accessible later in the network. </a:t>
            </a:r>
            <a:r>
              <a:rPr lang="en" sz="1500">
                <a:latin typeface="Open Sans"/>
                <a:ea typeface="Open Sans"/>
                <a:cs typeface="Open Sans"/>
                <a:sym typeface="Open Sans"/>
              </a:rPr>
              <a:t> </a:t>
            </a:r>
            <a:endParaRPr sz="1500">
              <a:latin typeface="Open Sans"/>
              <a:ea typeface="Open Sans"/>
              <a:cs typeface="Open Sans"/>
              <a:sym typeface="Open Sans"/>
            </a:endParaRPr>
          </a:p>
          <a:p>
            <a:pPr indent="0" lvl="0" marL="0" rtl="0" algn="l">
              <a:spcBef>
                <a:spcPts val="0"/>
              </a:spcBef>
              <a:spcAft>
                <a:spcPts val="0"/>
              </a:spcAft>
              <a:buNone/>
            </a:pPr>
            <a:r>
              <a:t/>
            </a:r>
            <a:endParaRPr sz="1500">
              <a:latin typeface="Open Sans"/>
              <a:ea typeface="Open Sans"/>
              <a:cs typeface="Open Sans"/>
              <a:sym typeface="Open Sans"/>
            </a:endParaRPr>
          </a:p>
          <a:p>
            <a:pPr indent="0" lvl="0" marL="0" rtl="0" algn="l">
              <a:spcBef>
                <a:spcPts val="0"/>
              </a:spcBef>
              <a:spcAft>
                <a:spcPts val="0"/>
              </a:spcAft>
              <a:buNone/>
            </a:pPr>
            <a:r>
              <a:rPr lang="en" sz="1500">
                <a:latin typeface="Open Sans"/>
                <a:ea typeface="Open Sans"/>
                <a:cs typeface="Open Sans"/>
                <a:sym typeface="Open Sans"/>
              </a:rPr>
              <a:t>The terms on the left:  Part of Speech, Constituents, Dependencies, Entities, Semantic Role Labeling, Coreference, Semantic Proto-roles, Relations (SemEval).</a:t>
            </a:r>
            <a:endParaRPr sz="1500">
              <a:latin typeface="Open Sans"/>
              <a:ea typeface="Open Sans"/>
              <a:cs typeface="Open Sans"/>
              <a:sym typeface="Open Sans"/>
            </a:endParaRPr>
          </a:p>
        </p:txBody>
      </p:sp>
      <p:pic>
        <p:nvPicPr>
          <p:cNvPr id="298" name="Google Shape;298;p47"/>
          <p:cNvPicPr preferRelativeResize="0"/>
          <p:nvPr/>
        </p:nvPicPr>
        <p:blipFill>
          <a:blip r:embed="rId4">
            <a:alphaModFix/>
          </a:blip>
          <a:stretch>
            <a:fillRect/>
          </a:stretch>
        </p:blipFill>
        <p:spPr>
          <a:xfrm>
            <a:off x="152388" y="1162825"/>
            <a:ext cx="4581115" cy="2817849"/>
          </a:xfrm>
          <a:prstGeom prst="rect">
            <a:avLst/>
          </a:prstGeom>
          <a:noFill/>
          <a:ln>
            <a:noFill/>
          </a:ln>
        </p:spPr>
      </p:pic>
      <p:pic>
        <p:nvPicPr>
          <p:cNvPr id="299" name="Google Shape;299;p47"/>
          <p:cNvPicPr preferRelativeResize="0"/>
          <p:nvPr/>
        </p:nvPicPr>
        <p:blipFill>
          <a:blip r:embed="rId5">
            <a:alphaModFix/>
          </a:blip>
          <a:stretch>
            <a:fillRect/>
          </a:stretch>
        </p:blipFill>
        <p:spPr>
          <a:xfrm>
            <a:off x="5968125" y="3535650"/>
            <a:ext cx="3023474" cy="13564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48"/>
          <p:cNvSpPr txBox="1"/>
          <p:nvPr>
            <p:ph type="title"/>
          </p:nvPr>
        </p:nvSpPr>
        <p:spPr>
          <a:xfrm>
            <a:off x="152400" y="228600"/>
            <a:ext cx="8839200" cy="742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100"/>
              <a:t>BERT and dependency parse trees</a:t>
            </a:r>
            <a:r>
              <a:rPr lang="en" sz="2100"/>
              <a:t> [Hewitt and Manning, 2019]</a:t>
            </a:r>
            <a:endParaRPr sz="2100"/>
          </a:p>
        </p:txBody>
      </p:sp>
      <p:sp>
        <p:nvSpPr>
          <p:cNvPr id="305" name="Google Shape;305;p48"/>
          <p:cNvSpPr txBox="1"/>
          <p:nvPr/>
        </p:nvSpPr>
        <p:spPr>
          <a:xfrm>
            <a:off x="152400" y="4574150"/>
            <a:ext cx="83559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latin typeface="Open Sans"/>
                <a:ea typeface="Open Sans"/>
                <a:cs typeface="Open Sans"/>
                <a:sym typeface="Open Sans"/>
              </a:rPr>
              <a:t>A Structural Probe for Finding Syntax in Word Representations,</a:t>
            </a:r>
            <a:r>
              <a:rPr lang="en" sz="900">
                <a:latin typeface="Open Sans"/>
                <a:ea typeface="Open Sans"/>
                <a:cs typeface="Open Sans"/>
                <a:sym typeface="Open Sans"/>
              </a:rPr>
              <a:t> Hewitt and Manning., 2019,</a:t>
            </a:r>
            <a:r>
              <a:rPr lang="en" sz="900" u="sng">
                <a:solidFill>
                  <a:schemeClr val="hlink"/>
                </a:solidFill>
                <a:latin typeface="Open Sans"/>
                <a:ea typeface="Open Sans"/>
                <a:cs typeface="Open Sans"/>
                <a:sym typeface="Open Sans"/>
                <a:hlinkClick r:id="rId3"/>
              </a:rPr>
              <a:t>https://nlp.stanford.edu/pubs/hewitt2019structural.pdf</a:t>
            </a:r>
            <a:r>
              <a:rPr lang="en" sz="900">
                <a:latin typeface="Open Sans"/>
                <a:ea typeface="Open Sans"/>
                <a:cs typeface="Open Sans"/>
                <a:sym typeface="Open Sans"/>
              </a:rPr>
              <a:t> </a:t>
            </a:r>
            <a:endParaRPr sz="900">
              <a:latin typeface="Open Sans"/>
              <a:ea typeface="Open Sans"/>
              <a:cs typeface="Open Sans"/>
              <a:sym typeface="Open Sans"/>
            </a:endParaRPr>
          </a:p>
        </p:txBody>
      </p:sp>
      <p:sp>
        <p:nvSpPr>
          <p:cNvPr id="306" name="Google Shape;306;p48"/>
          <p:cNvSpPr txBox="1"/>
          <p:nvPr/>
        </p:nvSpPr>
        <p:spPr>
          <a:xfrm>
            <a:off x="622375" y="3941650"/>
            <a:ext cx="74046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Open Sans"/>
                <a:ea typeface="Open Sans"/>
                <a:cs typeface="Open Sans"/>
                <a:sym typeface="Open Sans"/>
              </a:rPr>
              <a:t>Hewitt and Manning 2019 show that BERT models make dependency parse tree structure easily accessible.</a:t>
            </a:r>
            <a:endParaRPr>
              <a:latin typeface="Open Sans"/>
              <a:ea typeface="Open Sans"/>
              <a:cs typeface="Open Sans"/>
              <a:sym typeface="Open Sans"/>
            </a:endParaRPr>
          </a:p>
        </p:txBody>
      </p:sp>
      <p:pic>
        <p:nvPicPr>
          <p:cNvPr id="307" name="Google Shape;307;p48"/>
          <p:cNvPicPr preferRelativeResize="0"/>
          <p:nvPr/>
        </p:nvPicPr>
        <p:blipFill>
          <a:blip r:embed="rId4">
            <a:alphaModFix/>
          </a:blip>
          <a:stretch>
            <a:fillRect/>
          </a:stretch>
        </p:blipFill>
        <p:spPr>
          <a:xfrm>
            <a:off x="712650" y="1162825"/>
            <a:ext cx="7718701" cy="2665451"/>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49"/>
          <p:cNvSpPr txBox="1"/>
          <p:nvPr>
            <p:ph type="title"/>
          </p:nvPr>
        </p:nvSpPr>
        <p:spPr>
          <a:xfrm>
            <a:off x="152400" y="228600"/>
            <a:ext cx="8839200" cy="742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600"/>
              <a:t>Summary</a:t>
            </a:r>
            <a:endParaRPr sz="2600"/>
          </a:p>
        </p:txBody>
      </p:sp>
      <p:sp>
        <p:nvSpPr>
          <p:cNvPr id="313" name="Google Shape;313;p49"/>
          <p:cNvSpPr txBox="1"/>
          <p:nvPr>
            <p:ph idx="1" type="body"/>
          </p:nvPr>
        </p:nvSpPr>
        <p:spPr>
          <a:xfrm>
            <a:off x="151425" y="933438"/>
            <a:ext cx="8764200" cy="3805800"/>
          </a:xfrm>
          <a:prstGeom prst="rect">
            <a:avLst/>
          </a:prstGeom>
        </p:spPr>
        <p:txBody>
          <a:bodyPr anchorCtr="0" anchor="t" bIns="91425" lIns="91425" spcFirstLastPara="1" rIns="91425" wrap="square" tIns="91425">
            <a:noAutofit/>
          </a:bodyPr>
          <a:lstStyle/>
          <a:p>
            <a:pPr indent="-323850" lvl="0" marL="457200" rtl="0" algn="l">
              <a:spcBef>
                <a:spcPts val="600"/>
              </a:spcBef>
              <a:spcAft>
                <a:spcPts val="0"/>
              </a:spcAft>
              <a:buSzPts val="1500"/>
              <a:buChar char="-"/>
            </a:pPr>
            <a:r>
              <a:rPr lang="en" sz="1500"/>
              <a:t>All these deep learning stuffs are still </a:t>
            </a:r>
            <a:r>
              <a:rPr b="1" lang="en" sz="1500"/>
              <a:t>not well understood</a:t>
            </a:r>
            <a:endParaRPr b="1" sz="1500"/>
          </a:p>
          <a:p>
            <a:pPr indent="-323850" lvl="1" marL="914400" rtl="0" algn="l">
              <a:spcBef>
                <a:spcPts val="0"/>
              </a:spcBef>
              <a:spcAft>
                <a:spcPts val="0"/>
              </a:spcAft>
              <a:buSzPts val="1500"/>
              <a:buChar char="-"/>
            </a:pPr>
            <a:r>
              <a:rPr lang="en" sz="1500"/>
              <a:t>Encourage people to do more analysis</a:t>
            </a:r>
            <a:endParaRPr sz="1500"/>
          </a:p>
          <a:p>
            <a:pPr indent="-323850" lvl="1" marL="914400" rtl="0" algn="l">
              <a:spcBef>
                <a:spcPts val="0"/>
              </a:spcBef>
              <a:spcAft>
                <a:spcPts val="0"/>
              </a:spcAft>
              <a:buSzPts val="1500"/>
              <a:buChar char="-"/>
            </a:pPr>
            <a:r>
              <a:rPr lang="en" sz="1500"/>
              <a:t>Also does not require huge computational power…</a:t>
            </a:r>
            <a:endParaRPr sz="1500"/>
          </a:p>
          <a:p>
            <a:pPr indent="-361950" lvl="0" marL="457200" rtl="0" algn="l">
              <a:spcBef>
                <a:spcPts val="0"/>
              </a:spcBef>
              <a:spcAft>
                <a:spcPts val="0"/>
              </a:spcAft>
              <a:buSzPts val="2100"/>
              <a:buChar char="-"/>
            </a:pPr>
            <a:r>
              <a:rPr lang="en" sz="1500"/>
              <a:t>Analysis can be done on </a:t>
            </a:r>
            <a:r>
              <a:rPr b="1" lang="en" sz="1500"/>
              <a:t>many abstractions</a:t>
            </a:r>
            <a:r>
              <a:rPr lang="en" sz="1500"/>
              <a:t> - on the input, output, adding noise, on the layers, and even on the single neuron</a:t>
            </a:r>
            <a:endParaRPr sz="1500"/>
          </a:p>
          <a:p>
            <a:pPr indent="-323850" lvl="0" marL="457200" rtl="0" algn="l">
              <a:spcBef>
                <a:spcPts val="0"/>
              </a:spcBef>
              <a:spcAft>
                <a:spcPts val="0"/>
              </a:spcAft>
              <a:buSzPts val="1500"/>
              <a:buChar char="-"/>
            </a:pPr>
            <a:r>
              <a:rPr lang="en" sz="1500"/>
              <a:t>High accuracy on the </a:t>
            </a:r>
            <a:r>
              <a:rPr b="1" lang="en" sz="1500"/>
              <a:t>in-domain test set </a:t>
            </a:r>
            <a:r>
              <a:rPr lang="en" sz="1500"/>
              <a:t>does not imply that the model will also perform well on </a:t>
            </a:r>
            <a:r>
              <a:rPr b="1" lang="en" sz="1500"/>
              <a:t>out-of-domain</a:t>
            </a:r>
            <a:r>
              <a:rPr lang="en" sz="1500"/>
              <a:t> examples</a:t>
            </a:r>
            <a:endParaRPr sz="1500"/>
          </a:p>
          <a:p>
            <a:pPr indent="-323850" lvl="1" marL="914400" rtl="0" algn="l">
              <a:spcBef>
                <a:spcPts val="0"/>
              </a:spcBef>
              <a:spcAft>
                <a:spcPts val="0"/>
              </a:spcAft>
              <a:buSzPts val="1500"/>
              <a:buChar char="-"/>
            </a:pPr>
            <a:r>
              <a:rPr lang="en" sz="1500"/>
              <a:t>Model maybe simply </a:t>
            </a:r>
            <a:r>
              <a:rPr b="1" lang="en" sz="1500"/>
              <a:t>learning the dataset, NOT the tasks</a:t>
            </a:r>
            <a:endParaRPr b="1" sz="1500"/>
          </a:p>
          <a:p>
            <a:pPr indent="-323850" lvl="1" marL="914400" rtl="0" algn="l">
              <a:spcBef>
                <a:spcPts val="0"/>
              </a:spcBef>
              <a:spcAft>
                <a:spcPts val="0"/>
              </a:spcAft>
              <a:buSzPts val="1500"/>
              <a:buChar char="-"/>
            </a:pPr>
            <a:r>
              <a:rPr lang="en" sz="1500"/>
              <a:t>Using separate “</a:t>
            </a:r>
            <a:r>
              <a:rPr b="1" lang="en" sz="1500"/>
              <a:t>hard</a:t>
            </a:r>
            <a:r>
              <a:rPr lang="en" sz="1500"/>
              <a:t>” test set is very good way</a:t>
            </a:r>
            <a:endParaRPr sz="1500"/>
          </a:p>
          <a:p>
            <a:pPr indent="-323850" lvl="0" marL="457200" rtl="0" algn="l">
              <a:spcBef>
                <a:spcPts val="0"/>
              </a:spcBef>
              <a:spcAft>
                <a:spcPts val="0"/>
              </a:spcAft>
              <a:buSzPts val="1500"/>
              <a:buChar char="-"/>
            </a:pPr>
            <a:r>
              <a:rPr lang="en" sz="1500"/>
              <a:t>Some trivias:</a:t>
            </a:r>
            <a:endParaRPr sz="1500"/>
          </a:p>
          <a:p>
            <a:pPr indent="-323850" lvl="1" marL="914400" rtl="0" algn="l">
              <a:spcBef>
                <a:spcPts val="0"/>
              </a:spcBef>
              <a:spcAft>
                <a:spcPts val="0"/>
              </a:spcAft>
              <a:buSzPts val="1500"/>
              <a:buChar char="-"/>
            </a:pPr>
            <a:r>
              <a:rPr lang="en" sz="1500"/>
              <a:t>figures from most paper is very informative!  Possibly the main contributions! </a:t>
            </a:r>
            <a:r>
              <a:rPr b="1" lang="en" sz="1500"/>
              <a:t>Tables</a:t>
            </a:r>
            <a:r>
              <a:rPr lang="en" sz="1500"/>
              <a:t> are good way for presentation!</a:t>
            </a:r>
            <a:endParaRPr sz="1500"/>
          </a:p>
          <a:p>
            <a:pPr indent="-323850" lvl="1" marL="914400" rtl="0" algn="l">
              <a:spcBef>
                <a:spcPts val="0"/>
              </a:spcBef>
              <a:spcAft>
                <a:spcPts val="0"/>
              </a:spcAft>
              <a:buSzPts val="1500"/>
              <a:buChar char="-"/>
            </a:pPr>
            <a:r>
              <a:rPr lang="en" sz="1500"/>
              <a:t>You </a:t>
            </a:r>
            <a:r>
              <a:rPr b="1" lang="en" sz="1500"/>
              <a:t>miss a lot </a:t>
            </a:r>
            <a:r>
              <a:rPr lang="en" sz="1500"/>
              <a:t>by NOT reading papers!</a:t>
            </a:r>
            <a:endParaRPr sz="15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3">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3">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3">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3">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3">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3">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3">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3">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3">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3">
                                            <p:txEl>
                                              <p:pRg end="9" st="9"/>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24"/>
          <p:cNvSpPr txBox="1"/>
          <p:nvPr>
            <p:ph type="title"/>
          </p:nvPr>
        </p:nvSpPr>
        <p:spPr>
          <a:xfrm>
            <a:off x="152400" y="228600"/>
            <a:ext cx="8839200" cy="742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600"/>
              <a:t>Researchers wear many hats (type of contributions)</a:t>
            </a:r>
            <a:endParaRPr sz="2600"/>
          </a:p>
        </p:txBody>
      </p:sp>
      <p:sp>
        <p:nvSpPr>
          <p:cNvPr id="130" name="Google Shape;130;p24"/>
          <p:cNvSpPr txBox="1"/>
          <p:nvPr>
            <p:ph idx="1" type="body"/>
          </p:nvPr>
        </p:nvSpPr>
        <p:spPr>
          <a:xfrm>
            <a:off x="228600" y="1085850"/>
            <a:ext cx="8763000" cy="3486300"/>
          </a:xfrm>
          <a:prstGeom prst="rect">
            <a:avLst/>
          </a:prstGeom>
        </p:spPr>
        <p:txBody>
          <a:bodyPr anchorCtr="0" anchor="t" bIns="91425" lIns="91425" spcFirstLastPara="1" rIns="91425" wrap="square" tIns="91425">
            <a:noAutofit/>
          </a:bodyPr>
          <a:lstStyle/>
          <a:p>
            <a:pPr indent="-323850" lvl="0" marL="457200" rtl="0" algn="l">
              <a:spcBef>
                <a:spcPts val="600"/>
              </a:spcBef>
              <a:spcAft>
                <a:spcPts val="0"/>
              </a:spcAft>
              <a:buSzPts val="1500"/>
              <a:buChar char="●"/>
            </a:pPr>
            <a:r>
              <a:rPr b="1" lang="en" sz="1500"/>
              <a:t>Proof</a:t>
            </a:r>
            <a:endParaRPr b="1" sz="1500"/>
          </a:p>
          <a:p>
            <a:pPr indent="-323850" lvl="1" marL="914400" rtl="0" algn="l">
              <a:spcBef>
                <a:spcPts val="0"/>
              </a:spcBef>
              <a:spcAft>
                <a:spcPts val="0"/>
              </a:spcAft>
              <a:buSzPts val="1500"/>
              <a:buChar char="○"/>
            </a:pPr>
            <a:r>
              <a:rPr i="1" lang="en" sz="1500"/>
              <a:t>Mathematicians</a:t>
            </a:r>
            <a:r>
              <a:rPr lang="en" sz="1500"/>
              <a:t>: those who are very good in math and wants to prove/disprove that something really/does not really work</a:t>
            </a:r>
            <a:endParaRPr sz="1500"/>
          </a:p>
          <a:p>
            <a:pPr indent="-323850" lvl="0" marL="457200" rtl="0" algn="l">
              <a:spcBef>
                <a:spcPts val="0"/>
              </a:spcBef>
              <a:spcAft>
                <a:spcPts val="0"/>
              </a:spcAft>
              <a:buSzPts val="1500"/>
              <a:buChar char="●"/>
            </a:pPr>
            <a:r>
              <a:rPr b="1" lang="en" sz="1500"/>
              <a:t>New / Improved Approaches</a:t>
            </a:r>
            <a:endParaRPr b="1" sz="1500"/>
          </a:p>
          <a:p>
            <a:pPr indent="-323850" lvl="1" marL="914400" rtl="0" algn="l">
              <a:spcBef>
                <a:spcPts val="0"/>
              </a:spcBef>
              <a:spcAft>
                <a:spcPts val="0"/>
              </a:spcAft>
              <a:buSzPts val="1500"/>
              <a:buChar char="○"/>
            </a:pPr>
            <a:r>
              <a:rPr i="1" lang="en" sz="1500"/>
              <a:t>Engineers</a:t>
            </a:r>
            <a:r>
              <a:rPr lang="en" sz="1500"/>
              <a:t>: </a:t>
            </a:r>
            <a:r>
              <a:rPr lang="en" sz="1500"/>
              <a:t>t</a:t>
            </a:r>
            <a:r>
              <a:rPr lang="en" sz="1500"/>
              <a:t>hose who always ponder how we can do things differently</a:t>
            </a:r>
            <a:endParaRPr sz="1500"/>
          </a:p>
          <a:p>
            <a:pPr indent="-323850" lvl="0" marL="457200" rtl="0" algn="l">
              <a:spcBef>
                <a:spcPts val="0"/>
              </a:spcBef>
              <a:spcAft>
                <a:spcPts val="0"/>
              </a:spcAft>
              <a:buSzPts val="1500"/>
              <a:buChar char="●"/>
            </a:pPr>
            <a:r>
              <a:rPr b="1" lang="en" sz="1500"/>
              <a:t>Novel / Creative Applications</a:t>
            </a:r>
            <a:endParaRPr b="1" sz="1500"/>
          </a:p>
          <a:p>
            <a:pPr indent="-323850" lvl="1" marL="914400" rtl="0" algn="l">
              <a:spcBef>
                <a:spcPts val="0"/>
              </a:spcBef>
              <a:spcAft>
                <a:spcPts val="0"/>
              </a:spcAft>
              <a:buSzPts val="1500"/>
              <a:buChar char="○"/>
            </a:pPr>
            <a:r>
              <a:rPr i="1" lang="en" sz="1500"/>
              <a:t>Practitioners</a:t>
            </a:r>
            <a:r>
              <a:rPr lang="en" sz="1500"/>
              <a:t>:  applying existing models in an interesting problem / unique applications</a:t>
            </a:r>
            <a:endParaRPr sz="1500"/>
          </a:p>
          <a:p>
            <a:pPr indent="-323850" lvl="0" marL="457200" rtl="0" algn="l">
              <a:spcBef>
                <a:spcPts val="0"/>
              </a:spcBef>
              <a:spcAft>
                <a:spcPts val="0"/>
              </a:spcAft>
              <a:buSzPts val="1500"/>
              <a:buChar char="●"/>
            </a:pPr>
            <a:r>
              <a:rPr b="1" lang="en" sz="1500"/>
              <a:t>Analysis</a:t>
            </a:r>
            <a:endParaRPr b="1" sz="1500"/>
          </a:p>
          <a:p>
            <a:pPr indent="-323850" lvl="1" marL="914400" rtl="0" algn="l">
              <a:spcBef>
                <a:spcPts val="0"/>
              </a:spcBef>
              <a:spcAft>
                <a:spcPts val="0"/>
              </a:spcAft>
              <a:buSzPts val="1500"/>
              <a:buChar char="○"/>
            </a:pPr>
            <a:r>
              <a:rPr i="1" lang="en" sz="1500"/>
              <a:t>Scientists</a:t>
            </a:r>
            <a:r>
              <a:rPr lang="en" sz="1500"/>
              <a:t>:  trying to understand why the model works and when will it not work; sometimes try to break stuff!</a:t>
            </a:r>
            <a:endParaRPr sz="1500"/>
          </a:p>
        </p:txBody>
      </p:sp>
      <p:cxnSp>
        <p:nvCxnSpPr>
          <p:cNvPr id="131" name="Google Shape;131;p24"/>
          <p:cNvCxnSpPr/>
          <p:nvPr/>
        </p:nvCxnSpPr>
        <p:spPr>
          <a:xfrm>
            <a:off x="1690300" y="2971250"/>
            <a:ext cx="2352900" cy="0"/>
          </a:xfrm>
          <a:prstGeom prst="straightConnector1">
            <a:avLst/>
          </a:prstGeom>
          <a:noFill/>
          <a:ln cap="flat" cmpd="sng" w="19050">
            <a:solidFill>
              <a:srgbClr val="FF0000"/>
            </a:solidFill>
            <a:prstDash val="solid"/>
            <a:round/>
            <a:headEnd len="med" w="med" type="triangle"/>
            <a:tailEnd len="med" w="med" type="none"/>
          </a:ln>
        </p:spPr>
      </p:cxnSp>
      <p:sp>
        <p:nvSpPr>
          <p:cNvPr id="132" name="Google Shape;132;p24"/>
          <p:cNvSpPr txBox="1"/>
          <p:nvPr/>
        </p:nvSpPr>
        <p:spPr>
          <a:xfrm>
            <a:off x="4137597" y="2771150"/>
            <a:ext cx="1118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0000"/>
                </a:solidFill>
                <a:latin typeface="Open Sans"/>
                <a:ea typeface="Open Sans"/>
                <a:cs typeface="Open Sans"/>
                <a:sym typeface="Open Sans"/>
              </a:rPr>
              <a:t>today!</a:t>
            </a:r>
            <a:endParaRPr>
              <a:solidFill>
                <a:srgbClr val="FF0000"/>
              </a:solidFill>
              <a:latin typeface="Open Sans"/>
              <a:ea typeface="Open Sans"/>
              <a:cs typeface="Open Sans"/>
              <a:sym typeface="Open San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25"/>
          <p:cNvSpPr txBox="1"/>
          <p:nvPr>
            <p:ph type="title"/>
          </p:nvPr>
        </p:nvSpPr>
        <p:spPr>
          <a:xfrm>
            <a:off x="152400" y="228600"/>
            <a:ext cx="8839200" cy="742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600"/>
              <a:t>Using one single metric can be misleading</a:t>
            </a:r>
            <a:endParaRPr sz="2600"/>
          </a:p>
        </p:txBody>
      </p:sp>
      <p:pic>
        <p:nvPicPr>
          <p:cNvPr id="138" name="Google Shape;138;p25"/>
          <p:cNvPicPr preferRelativeResize="0"/>
          <p:nvPr/>
        </p:nvPicPr>
        <p:blipFill>
          <a:blip r:embed="rId3">
            <a:alphaModFix/>
          </a:blip>
          <a:stretch>
            <a:fillRect/>
          </a:stretch>
        </p:blipFill>
        <p:spPr>
          <a:xfrm>
            <a:off x="1005163" y="1667227"/>
            <a:ext cx="7133674" cy="20934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6"/>
          <p:cNvSpPr txBox="1"/>
          <p:nvPr>
            <p:ph type="title"/>
          </p:nvPr>
        </p:nvSpPr>
        <p:spPr>
          <a:xfrm>
            <a:off x="152400" y="228600"/>
            <a:ext cx="8839200" cy="742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600"/>
              <a:t>Analysis studies</a:t>
            </a:r>
            <a:endParaRPr sz="2600"/>
          </a:p>
        </p:txBody>
      </p:sp>
      <p:sp>
        <p:nvSpPr>
          <p:cNvPr id="144" name="Google Shape;144;p26"/>
          <p:cNvSpPr txBox="1"/>
          <p:nvPr>
            <p:ph idx="1" type="body"/>
          </p:nvPr>
        </p:nvSpPr>
        <p:spPr>
          <a:xfrm>
            <a:off x="228600" y="1085850"/>
            <a:ext cx="8763000" cy="3486300"/>
          </a:xfrm>
          <a:prstGeom prst="rect">
            <a:avLst/>
          </a:prstGeom>
        </p:spPr>
        <p:txBody>
          <a:bodyPr anchorCtr="0" anchor="t" bIns="91425" lIns="91425" spcFirstLastPara="1" rIns="91425" wrap="square" tIns="91425">
            <a:noAutofit/>
          </a:bodyPr>
          <a:lstStyle/>
          <a:p>
            <a:pPr indent="0" lvl="0" marL="0" rtl="0" algn="ctr">
              <a:spcBef>
                <a:spcPts val="600"/>
              </a:spcBef>
              <a:spcAft>
                <a:spcPts val="0"/>
              </a:spcAft>
              <a:buNone/>
            </a:pPr>
            <a:r>
              <a:t/>
            </a:r>
            <a:endParaRPr sz="1500"/>
          </a:p>
          <a:p>
            <a:pPr indent="0" lvl="0" marL="0" rtl="0" algn="ctr">
              <a:spcBef>
                <a:spcPts val="600"/>
              </a:spcBef>
              <a:spcAft>
                <a:spcPts val="0"/>
              </a:spcAft>
              <a:buNone/>
            </a:pPr>
            <a:r>
              <a:t/>
            </a:r>
            <a:endParaRPr sz="1500"/>
          </a:p>
          <a:p>
            <a:pPr indent="0" lvl="0" marL="0" rtl="0" algn="ctr">
              <a:spcBef>
                <a:spcPts val="600"/>
              </a:spcBef>
              <a:spcAft>
                <a:spcPts val="0"/>
              </a:spcAft>
              <a:buNone/>
            </a:pPr>
            <a:r>
              <a:rPr lang="en" sz="1500"/>
              <a:t>Today we will take a glimpse (just 5% of what’s available!) at some analysis work, and hopefully, we can </a:t>
            </a:r>
            <a:r>
              <a:rPr lang="en" sz="1500"/>
              <a:t>develop</a:t>
            </a:r>
            <a:r>
              <a:rPr lang="en" sz="1500"/>
              <a:t> an intuition why analysis is important and how model are being inspected at high-level</a:t>
            </a:r>
            <a:endParaRPr sz="15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27"/>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Analyze by </a:t>
            </a:r>
            <a:r>
              <a:rPr i="1" lang="en"/>
              <a:t>input</a:t>
            </a:r>
            <a:endParaRPr i="1"/>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28"/>
          <p:cNvSpPr txBox="1"/>
          <p:nvPr>
            <p:ph type="title"/>
          </p:nvPr>
        </p:nvSpPr>
        <p:spPr>
          <a:xfrm>
            <a:off x="152400" y="228600"/>
            <a:ext cx="8839200" cy="742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600"/>
              <a:t>Diagnostic Test Set [McCoy et al., 2019]</a:t>
            </a:r>
            <a:endParaRPr sz="2600"/>
          </a:p>
        </p:txBody>
      </p:sp>
      <p:sp>
        <p:nvSpPr>
          <p:cNvPr id="155" name="Google Shape;155;p28"/>
          <p:cNvSpPr txBox="1"/>
          <p:nvPr>
            <p:ph idx="1" type="body"/>
          </p:nvPr>
        </p:nvSpPr>
        <p:spPr>
          <a:xfrm>
            <a:off x="228600" y="1085850"/>
            <a:ext cx="8763000" cy="34863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sz="1500"/>
              <a:t>Recall the </a:t>
            </a:r>
            <a:r>
              <a:rPr b="1" lang="en" sz="1500"/>
              <a:t>natural language inference task</a:t>
            </a:r>
            <a:r>
              <a:rPr lang="en" sz="1500"/>
              <a:t>, as encoded in the </a:t>
            </a:r>
            <a:r>
              <a:rPr b="1" lang="en" sz="1500"/>
              <a:t>Multi-NLI dataset</a:t>
            </a:r>
            <a:r>
              <a:rPr lang="en" sz="1500"/>
              <a:t>.</a:t>
            </a:r>
            <a:endParaRPr sz="1500"/>
          </a:p>
        </p:txBody>
      </p:sp>
      <p:pic>
        <p:nvPicPr>
          <p:cNvPr id="156" name="Google Shape;156;p28"/>
          <p:cNvPicPr preferRelativeResize="0"/>
          <p:nvPr/>
        </p:nvPicPr>
        <p:blipFill>
          <a:blip r:embed="rId3">
            <a:alphaModFix/>
          </a:blip>
          <a:stretch>
            <a:fillRect/>
          </a:stretch>
        </p:blipFill>
        <p:spPr>
          <a:xfrm>
            <a:off x="1024813" y="2028948"/>
            <a:ext cx="7170576" cy="2050625"/>
          </a:xfrm>
          <a:prstGeom prst="rect">
            <a:avLst/>
          </a:prstGeom>
          <a:noFill/>
          <a:ln>
            <a:noFill/>
          </a:ln>
        </p:spPr>
      </p:pic>
      <p:sp>
        <p:nvSpPr>
          <p:cNvPr id="157" name="Google Shape;157;p28"/>
          <p:cNvSpPr txBox="1"/>
          <p:nvPr/>
        </p:nvSpPr>
        <p:spPr>
          <a:xfrm>
            <a:off x="228600" y="4497950"/>
            <a:ext cx="81270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latin typeface="Open Sans"/>
                <a:ea typeface="Open Sans"/>
                <a:cs typeface="Open Sans"/>
                <a:sym typeface="Open Sans"/>
              </a:rPr>
              <a:t>A Broad-Coverage Challenge Corpus for Sentence Understanding through Inference, Williams et al., 2018, </a:t>
            </a:r>
            <a:r>
              <a:rPr lang="en" sz="800" u="sng">
                <a:solidFill>
                  <a:schemeClr val="hlink"/>
                </a:solidFill>
                <a:latin typeface="Open Sans"/>
                <a:ea typeface="Open Sans"/>
                <a:cs typeface="Open Sans"/>
                <a:sym typeface="Open Sans"/>
                <a:hlinkClick r:id="rId4"/>
              </a:rPr>
              <a:t>https://cims.nyu.edu/~sbowman/multinli/paper.pdf</a:t>
            </a:r>
            <a:r>
              <a:rPr lang="en" sz="800">
                <a:latin typeface="Open Sans"/>
                <a:ea typeface="Open Sans"/>
                <a:cs typeface="Open Sans"/>
                <a:sym typeface="Open Sans"/>
              </a:rPr>
              <a:t> </a:t>
            </a:r>
            <a:endParaRPr sz="800">
              <a:latin typeface="Open Sans"/>
              <a:ea typeface="Open Sans"/>
              <a:cs typeface="Open Sans"/>
              <a:sym typeface="Open San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29"/>
          <p:cNvSpPr txBox="1"/>
          <p:nvPr>
            <p:ph type="title"/>
          </p:nvPr>
        </p:nvSpPr>
        <p:spPr>
          <a:xfrm>
            <a:off x="152400" y="228600"/>
            <a:ext cx="8839200" cy="742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600"/>
              <a:t>Diagnostic Test Set</a:t>
            </a:r>
            <a:endParaRPr sz="2600"/>
          </a:p>
        </p:txBody>
      </p:sp>
      <p:sp>
        <p:nvSpPr>
          <p:cNvPr id="163" name="Google Shape;163;p29"/>
          <p:cNvSpPr txBox="1"/>
          <p:nvPr>
            <p:ph idx="1" type="body"/>
          </p:nvPr>
        </p:nvSpPr>
        <p:spPr>
          <a:xfrm>
            <a:off x="228600" y="1085850"/>
            <a:ext cx="8763000" cy="34863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sz="1500"/>
              <a:t>McCoy et al., 2019 developed a diagnostic test set called </a:t>
            </a:r>
            <a:r>
              <a:rPr b="1" lang="en" sz="1500"/>
              <a:t>HANs</a:t>
            </a:r>
            <a:r>
              <a:rPr lang="en" sz="1500"/>
              <a:t> (Heuristic Analysis for NLI Systems) to analyze specific skill or capacity of the model</a:t>
            </a:r>
            <a:endParaRPr sz="1500"/>
          </a:p>
        </p:txBody>
      </p:sp>
      <p:pic>
        <p:nvPicPr>
          <p:cNvPr id="164" name="Google Shape;164;p29"/>
          <p:cNvPicPr preferRelativeResize="0"/>
          <p:nvPr/>
        </p:nvPicPr>
        <p:blipFill>
          <a:blip r:embed="rId3">
            <a:alphaModFix/>
          </a:blip>
          <a:stretch>
            <a:fillRect/>
          </a:stretch>
        </p:blipFill>
        <p:spPr>
          <a:xfrm>
            <a:off x="976802" y="2139500"/>
            <a:ext cx="6630600" cy="20035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30"/>
          <p:cNvSpPr txBox="1"/>
          <p:nvPr>
            <p:ph type="title"/>
          </p:nvPr>
        </p:nvSpPr>
        <p:spPr>
          <a:xfrm>
            <a:off x="152400" y="228600"/>
            <a:ext cx="8839200" cy="742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600"/>
              <a:t>Diagnostic Test Set</a:t>
            </a:r>
            <a:endParaRPr sz="2600"/>
          </a:p>
        </p:txBody>
      </p:sp>
      <p:sp>
        <p:nvSpPr>
          <p:cNvPr id="170" name="Google Shape;170;p30"/>
          <p:cNvSpPr txBox="1"/>
          <p:nvPr>
            <p:ph idx="1" type="body"/>
          </p:nvPr>
        </p:nvSpPr>
        <p:spPr>
          <a:xfrm>
            <a:off x="228600" y="1085850"/>
            <a:ext cx="6310800" cy="9369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sz="1500"/>
              <a:t>McCoy et al., 2019 took 4 strong NLI models, with the following accuracies on the original test set (in-domain)</a:t>
            </a:r>
            <a:endParaRPr sz="1500"/>
          </a:p>
        </p:txBody>
      </p:sp>
      <p:pic>
        <p:nvPicPr>
          <p:cNvPr id="171" name="Google Shape;171;p30"/>
          <p:cNvPicPr preferRelativeResize="0"/>
          <p:nvPr/>
        </p:nvPicPr>
        <p:blipFill>
          <a:blip r:embed="rId3">
            <a:alphaModFix/>
          </a:blip>
          <a:stretch>
            <a:fillRect/>
          </a:stretch>
        </p:blipFill>
        <p:spPr>
          <a:xfrm>
            <a:off x="6331525" y="668400"/>
            <a:ext cx="1374476" cy="1771800"/>
          </a:xfrm>
          <a:prstGeom prst="rect">
            <a:avLst/>
          </a:prstGeom>
          <a:noFill/>
          <a:ln>
            <a:noFill/>
          </a:ln>
        </p:spPr>
      </p:pic>
      <p:sp>
        <p:nvSpPr>
          <p:cNvPr id="172" name="Google Shape;172;p30"/>
          <p:cNvSpPr txBox="1"/>
          <p:nvPr>
            <p:ph idx="1" type="body"/>
          </p:nvPr>
        </p:nvSpPr>
        <p:spPr>
          <a:xfrm>
            <a:off x="249375" y="2571750"/>
            <a:ext cx="4842300" cy="9369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sz="1500"/>
              <a:t>Evaluating on HANS, for the entailment conditions, accuracy is very high.   But on the non-entailment conditions, accuracy is very very low.</a:t>
            </a:r>
            <a:endParaRPr sz="1500"/>
          </a:p>
        </p:txBody>
      </p:sp>
      <p:pic>
        <p:nvPicPr>
          <p:cNvPr id="173" name="Google Shape;173;p30"/>
          <p:cNvPicPr preferRelativeResize="0"/>
          <p:nvPr/>
        </p:nvPicPr>
        <p:blipFill>
          <a:blip r:embed="rId4">
            <a:alphaModFix/>
          </a:blip>
          <a:stretch>
            <a:fillRect/>
          </a:stretch>
        </p:blipFill>
        <p:spPr>
          <a:xfrm>
            <a:off x="5341225" y="2571750"/>
            <a:ext cx="3143650" cy="18737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Beamer / Cambridg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